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2de902c54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da2a9c0244071"/>
  </p:sldMasterIdLst>
  <p:sldIdLst>
    <p:sldId xmlns:r="http://schemas.openxmlformats.org/officeDocument/2006/relationships" id="256" r:id="R04375715e61d494c"/>
    <p:sldId xmlns:r="http://schemas.openxmlformats.org/officeDocument/2006/relationships" id="257" r:id="R047b313b35cc4b58"/>
    <p:sldId xmlns:r="http://schemas.openxmlformats.org/officeDocument/2006/relationships" id="258" r:id="R0b5d82fec28f4929"/>
    <p:sldId xmlns:r="http://schemas.openxmlformats.org/officeDocument/2006/relationships" id="259" r:id="R6cb0cd53b94944ed"/>
    <p:sldId xmlns:r="http://schemas.openxmlformats.org/officeDocument/2006/relationships" id="260" r:id="Rbb59a88be60a4476"/>
    <p:sldId xmlns:r="http://schemas.openxmlformats.org/officeDocument/2006/relationships" id="261" r:id="R5eb223fecffd4d7e"/>
    <p:sldId xmlns:r="http://schemas.openxmlformats.org/officeDocument/2006/relationships" id="262" r:id="R6b6abc990e06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da2a9c0244071" /><Relationship Type="http://schemas.openxmlformats.org/officeDocument/2006/relationships/slide" Target="/ppt/slides/slide1.xml" Id="R04375715e61d494c" /><Relationship Type="http://schemas.openxmlformats.org/officeDocument/2006/relationships/slide" Target="/ppt/slides/slide2.xml" Id="R047b313b35cc4b58" /><Relationship Type="http://schemas.openxmlformats.org/officeDocument/2006/relationships/slide" Target="/ppt/slides/slide3.xml" Id="R0b5d82fec28f4929" /><Relationship Type="http://schemas.openxmlformats.org/officeDocument/2006/relationships/slide" Target="/ppt/slides/slide4.xml" Id="R6cb0cd53b94944ed" /><Relationship Type="http://schemas.openxmlformats.org/officeDocument/2006/relationships/slide" Target="/ppt/slides/slide5.xml" Id="Rbb59a88be60a4476" /><Relationship Type="http://schemas.openxmlformats.org/officeDocument/2006/relationships/slide" Target="/ppt/slides/slide6.xml" Id="R5eb223fecffd4d7e" /><Relationship Type="http://schemas.openxmlformats.org/officeDocument/2006/relationships/slide" Target="/ppt/slides/slide7.xml" Id="R6b6abc990e06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8df712e09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0b7d473bf4fee" /><Relationship Type="http://schemas.openxmlformats.org/officeDocument/2006/relationships/theme" Target="/ppt/slideMasters/theme/theme1.xml" Id="R3965bd89eaaf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0b7d473bf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150da5e9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fbaf5786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e4780fb1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09cff2f6c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d8b65f357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013cfca2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cebb79b0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