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c09f81d64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8a65077664342"/>
  </p:sldMasterIdLst>
  <p:sldIdLst>
    <p:sldId xmlns:r="http://schemas.openxmlformats.org/officeDocument/2006/relationships" id="256" r:id="R8783b64f14cb41b4"/>
    <p:sldId xmlns:r="http://schemas.openxmlformats.org/officeDocument/2006/relationships" id="257" r:id="R36bc030023c54a09"/>
    <p:sldId xmlns:r="http://schemas.openxmlformats.org/officeDocument/2006/relationships" id="258" r:id="Ra7bda89a13344c5d"/>
    <p:sldId xmlns:r="http://schemas.openxmlformats.org/officeDocument/2006/relationships" id="259" r:id="R3d5a7d20882e4fea"/>
    <p:sldId xmlns:r="http://schemas.openxmlformats.org/officeDocument/2006/relationships" id="260" r:id="Rd3309b416078421c"/>
    <p:sldId xmlns:r="http://schemas.openxmlformats.org/officeDocument/2006/relationships" id="261" r:id="Rbf3790aa785346cd"/>
    <p:sldId xmlns:r="http://schemas.openxmlformats.org/officeDocument/2006/relationships" id="262" r:id="R8479e48ef8ae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8a65077664342" /><Relationship Type="http://schemas.openxmlformats.org/officeDocument/2006/relationships/slide" Target="/ppt/slides/slide1.xml" Id="R8783b64f14cb41b4" /><Relationship Type="http://schemas.openxmlformats.org/officeDocument/2006/relationships/slide" Target="/ppt/slides/slide2.xml" Id="R36bc030023c54a09" /><Relationship Type="http://schemas.openxmlformats.org/officeDocument/2006/relationships/slide" Target="/ppt/slides/slide3.xml" Id="Ra7bda89a13344c5d" /><Relationship Type="http://schemas.openxmlformats.org/officeDocument/2006/relationships/slide" Target="/ppt/slides/slide4.xml" Id="R3d5a7d20882e4fea" /><Relationship Type="http://schemas.openxmlformats.org/officeDocument/2006/relationships/slide" Target="/ppt/slides/slide5.xml" Id="Rd3309b416078421c" /><Relationship Type="http://schemas.openxmlformats.org/officeDocument/2006/relationships/slide" Target="/ppt/slides/slide6.xml" Id="Rbf3790aa785346cd" /><Relationship Type="http://schemas.openxmlformats.org/officeDocument/2006/relationships/slide" Target="/ppt/slides/slide7.xml" Id="R8479e48ef8ae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9026f94b8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68fe71a246cb" /><Relationship Type="http://schemas.openxmlformats.org/officeDocument/2006/relationships/theme" Target="/ppt/slideMasters/theme/theme1.xml" Id="R05b9a4b7d4e0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f68fe71a2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4a2e4a73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ee436378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ab87c0dcc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d79fd68d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a6d627ed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38531035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1ad46e6ff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