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dbe560da6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61e28a16e4a70"/>
  </p:sldMasterIdLst>
  <p:sldIdLst>
    <p:sldId xmlns:r="http://schemas.openxmlformats.org/officeDocument/2006/relationships" id="256" r:id="R823dfedcd9714c43"/>
    <p:sldId xmlns:r="http://schemas.openxmlformats.org/officeDocument/2006/relationships" id="257" r:id="R3059c45a00da445c"/>
    <p:sldId xmlns:r="http://schemas.openxmlformats.org/officeDocument/2006/relationships" id="258" r:id="R69c84763236a4a91"/>
    <p:sldId xmlns:r="http://schemas.openxmlformats.org/officeDocument/2006/relationships" id="259" r:id="R83bbf9439ecc4ccb"/>
    <p:sldId xmlns:r="http://schemas.openxmlformats.org/officeDocument/2006/relationships" id="260" r:id="Rded7880917c449bf"/>
    <p:sldId xmlns:r="http://schemas.openxmlformats.org/officeDocument/2006/relationships" id="261" r:id="R50bf8eb554c640bc"/>
    <p:sldId xmlns:r="http://schemas.openxmlformats.org/officeDocument/2006/relationships" id="262" r:id="R3e741e726031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61e28a16e4a70" /><Relationship Type="http://schemas.openxmlformats.org/officeDocument/2006/relationships/slide" Target="/ppt/slides/slide1.xml" Id="R823dfedcd9714c43" /><Relationship Type="http://schemas.openxmlformats.org/officeDocument/2006/relationships/slide" Target="/ppt/slides/slide2.xml" Id="R3059c45a00da445c" /><Relationship Type="http://schemas.openxmlformats.org/officeDocument/2006/relationships/slide" Target="/ppt/slides/slide3.xml" Id="R69c84763236a4a91" /><Relationship Type="http://schemas.openxmlformats.org/officeDocument/2006/relationships/slide" Target="/ppt/slides/slide4.xml" Id="R83bbf9439ecc4ccb" /><Relationship Type="http://schemas.openxmlformats.org/officeDocument/2006/relationships/slide" Target="/ppt/slides/slide5.xml" Id="Rded7880917c449bf" /><Relationship Type="http://schemas.openxmlformats.org/officeDocument/2006/relationships/slide" Target="/ppt/slides/slide6.xml" Id="R50bf8eb554c640bc" /><Relationship Type="http://schemas.openxmlformats.org/officeDocument/2006/relationships/slide" Target="/ppt/slides/slide7.xml" Id="R3e741e726031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c35da47de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16046dd364fea" /><Relationship Type="http://schemas.openxmlformats.org/officeDocument/2006/relationships/theme" Target="/ppt/slideMasters/theme/theme1.xml" Id="Rb0fb8a3699c9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16046dd36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940df5fb84e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f015ea96f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8cf76536742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fd82ab225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3688b420e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3709f59e9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475f3e436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67 496 803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68 389 369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STEIN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MARVAR HOLDING AS</a:t>
            </a:r>
          </a:p>
        </p:txBody>
      </p:sp>
    </p:spTree>
  </p:cSld>
  <p:clrMapOvr>
    <a:masterClrMapping xmlns:a="http://schemas.openxmlformats.org/drawingml/2006/main"/>
  </p:clrMapOvr>
</p:sld>
</file>