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9bf19e05b7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d4d7c1e394fa5"/>
  </p:sldMasterIdLst>
  <p:sldIdLst>
    <p:sldId xmlns:r="http://schemas.openxmlformats.org/officeDocument/2006/relationships" id="256" r:id="R7c50e98b99974ce6"/>
    <p:sldId xmlns:r="http://schemas.openxmlformats.org/officeDocument/2006/relationships" id="257" r:id="R71a45a3bb4ca4a9d"/>
    <p:sldId xmlns:r="http://schemas.openxmlformats.org/officeDocument/2006/relationships" id="258" r:id="Rc4c2eb2d85f04bd0"/>
    <p:sldId xmlns:r="http://schemas.openxmlformats.org/officeDocument/2006/relationships" id="259" r:id="Ra7a75e30d7634b88"/>
    <p:sldId xmlns:r="http://schemas.openxmlformats.org/officeDocument/2006/relationships" id="260" r:id="Ree23ff5bc4f4469d"/>
    <p:sldId xmlns:r="http://schemas.openxmlformats.org/officeDocument/2006/relationships" id="261" r:id="R611b886c1792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d4d7c1e394fa5" /><Relationship Type="http://schemas.openxmlformats.org/officeDocument/2006/relationships/slide" Target="/ppt/slides/slide1.xml" Id="R7c50e98b99974ce6" /><Relationship Type="http://schemas.openxmlformats.org/officeDocument/2006/relationships/slide" Target="/ppt/slides/slide2.xml" Id="R71a45a3bb4ca4a9d" /><Relationship Type="http://schemas.openxmlformats.org/officeDocument/2006/relationships/slide" Target="/ppt/slides/slide3.xml" Id="Rc4c2eb2d85f04bd0" /><Relationship Type="http://schemas.openxmlformats.org/officeDocument/2006/relationships/slide" Target="/ppt/slides/slide4.xml" Id="Ra7a75e30d7634b88" /><Relationship Type="http://schemas.openxmlformats.org/officeDocument/2006/relationships/slide" Target="/ppt/slides/slide5.xml" Id="Ree23ff5bc4f4469d" /><Relationship Type="http://schemas.openxmlformats.org/officeDocument/2006/relationships/slide" Target="/ppt/slides/slide6.xml" Id="R611b886c1792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7d8a3a753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031b908d4632" /><Relationship Type="http://schemas.openxmlformats.org/officeDocument/2006/relationships/theme" Target="/ppt/slideMasters/theme/theme1.xml" Id="R62dca85d5066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6031b908d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b66d0767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16110cf3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ac21a5bf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d6931b1d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07b18018746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a8475422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THON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3 523 795 904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3 479 123 668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3 573 706 139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29 116 330 724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29 251 016 029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olavthonstiftelsen@olavthon.no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olavthonstiftelsen.no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