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8a9127a47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b0c5d99fc4a48"/>
  </p:sldMasterIdLst>
  <p:sldIdLst>
    <p:sldId xmlns:r="http://schemas.openxmlformats.org/officeDocument/2006/relationships" id="256" r:id="Rd797767f44f746c8"/>
    <p:sldId xmlns:r="http://schemas.openxmlformats.org/officeDocument/2006/relationships" id="257" r:id="R5fd157869b8446f4"/>
    <p:sldId xmlns:r="http://schemas.openxmlformats.org/officeDocument/2006/relationships" id="258" r:id="Rd93747ff7928407a"/>
    <p:sldId xmlns:r="http://schemas.openxmlformats.org/officeDocument/2006/relationships" id="259" r:id="R9f5c73a950074b27"/>
    <p:sldId xmlns:r="http://schemas.openxmlformats.org/officeDocument/2006/relationships" id="260" r:id="Rd220dc0e02574350"/>
    <p:sldId xmlns:r="http://schemas.openxmlformats.org/officeDocument/2006/relationships" id="261" r:id="Rffef8f5ba4cf43f6"/>
    <p:sldId xmlns:r="http://schemas.openxmlformats.org/officeDocument/2006/relationships" id="262" r:id="R0aba04dbc149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b0c5d99fc4a48" /><Relationship Type="http://schemas.openxmlformats.org/officeDocument/2006/relationships/slide" Target="/ppt/slides/slide1.xml" Id="Rd797767f44f746c8" /><Relationship Type="http://schemas.openxmlformats.org/officeDocument/2006/relationships/slide" Target="/ppt/slides/slide2.xml" Id="R5fd157869b8446f4" /><Relationship Type="http://schemas.openxmlformats.org/officeDocument/2006/relationships/slide" Target="/ppt/slides/slide3.xml" Id="Rd93747ff7928407a" /><Relationship Type="http://schemas.openxmlformats.org/officeDocument/2006/relationships/slide" Target="/ppt/slides/slide4.xml" Id="R9f5c73a950074b27" /><Relationship Type="http://schemas.openxmlformats.org/officeDocument/2006/relationships/slide" Target="/ppt/slides/slide5.xml" Id="Rd220dc0e02574350" /><Relationship Type="http://schemas.openxmlformats.org/officeDocument/2006/relationships/slide" Target="/ppt/slides/slide6.xml" Id="Rffef8f5ba4cf43f6" /><Relationship Type="http://schemas.openxmlformats.org/officeDocument/2006/relationships/slide" Target="/ppt/slides/slide7.xml" Id="R0aba04dbc149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d68d02f88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e6871029940a1" /><Relationship Type="http://schemas.openxmlformats.org/officeDocument/2006/relationships/theme" Target="/ppt/slideMasters/theme/theme1.xml" Id="Rc8412e4eacaf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e68710299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7f7848fb7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6ec8e2b2c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ed9fa4c7d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2e8a6ee86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0b2f0a31d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afbc5092e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16dbe641d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CRESCERE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6 086 354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27 263 297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912 888 347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