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bbba6c85b747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49f8714143471d"/>
  </p:sldMasterIdLst>
  <p:sldIdLst>
    <p:sldId xmlns:r="http://schemas.openxmlformats.org/officeDocument/2006/relationships" id="256" r:id="Ra01ffdd38a8343ac"/>
    <p:sldId xmlns:r="http://schemas.openxmlformats.org/officeDocument/2006/relationships" id="257" r:id="R013fd43b00d44dc6"/>
    <p:sldId xmlns:r="http://schemas.openxmlformats.org/officeDocument/2006/relationships" id="258" r:id="Re2b87c71a04143bc"/>
    <p:sldId xmlns:r="http://schemas.openxmlformats.org/officeDocument/2006/relationships" id="259" r:id="R4988a545cfc54c42"/>
    <p:sldId xmlns:r="http://schemas.openxmlformats.org/officeDocument/2006/relationships" id="260" r:id="R2c44be5baf1f476d"/>
    <p:sldId xmlns:r="http://schemas.openxmlformats.org/officeDocument/2006/relationships" id="261" r:id="Re8605139f95545d5"/>
    <p:sldId xmlns:r="http://schemas.openxmlformats.org/officeDocument/2006/relationships" id="262" r:id="R11bcb3bc265048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49f8714143471d" /><Relationship Type="http://schemas.openxmlformats.org/officeDocument/2006/relationships/slide" Target="/ppt/slides/slide1.xml" Id="Ra01ffdd38a8343ac" /><Relationship Type="http://schemas.openxmlformats.org/officeDocument/2006/relationships/slide" Target="/ppt/slides/slide2.xml" Id="R013fd43b00d44dc6" /><Relationship Type="http://schemas.openxmlformats.org/officeDocument/2006/relationships/slide" Target="/ppt/slides/slide3.xml" Id="Re2b87c71a04143bc" /><Relationship Type="http://schemas.openxmlformats.org/officeDocument/2006/relationships/slide" Target="/ppt/slides/slide4.xml" Id="R4988a545cfc54c42" /><Relationship Type="http://schemas.openxmlformats.org/officeDocument/2006/relationships/slide" Target="/ppt/slides/slide5.xml" Id="R2c44be5baf1f476d" /><Relationship Type="http://schemas.openxmlformats.org/officeDocument/2006/relationships/slide" Target="/ppt/slides/slide6.xml" Id="Re8605139f95545d5" /><Relationship Type="http://schemas.openxmlformats.org/officeDocument/2006/relationships/slide" Target="/ppt/slides/slide7.xml" Id="R11bcb3bc265048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7906f90b6e49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f13ba781741a0" /><Relationship Type="http://schemas.openxmlformats.org/officeDocument/2006/relationships/theme" Target="/ppt/slideMasters/theme/theme1.xml" Id="R2abb28f4e4b443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bf13ba781741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3a048b5db41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d2441ae8141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a7d9d47b340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6c69a7e0d4b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6e6de317a47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ef25da47b48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dc8c860034b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HENRIK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HOLDING AS ble etablert [år] og holder til i Vanvikan.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1 308 213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5 380 888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5 418 308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JØNVIK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Tæveveien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7125 Vanvikan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henrik@systemrevisjon.as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912 889 726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 HOLDING AS</a:t>
            </a:r>
          </a:p>
        </p:txBody>
      </p:sp>
    </p:spTree>
  </p:cSld>
  <p:clrMapOvr>
    <a:masterClrMapping xmlns:a="http://schemas.openxmlformats.org/drawingml/2006/main"/>
  </p:clrMapOvr>
</p:sld>
</file>