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8e692d2ea94dd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25d4b607d746c9"/>
  </p:sldMasterIdLst>
  <p:sldIdLst>
    <p:sldId xmlns:r="http://schemas.openxmlformats.org/officeDocument/2006/relationships" id="256" r:id="R8ea372e81be54985"/>
    <p:sldId xmlns:r="http://schemas.openxmlformats.org/officeDocument/2006/relationships" id="257" r:id="R9ef2b9a60963445d"/>
    <p:sldId xmlns:r="http://schemas.openxmlformats.org/officeDocument/2006/relationships" id="258" r:id="R7bdcc0ea060d4807"/>
    <p:sldId xmlns:r="http://schemas.openxmlformats.org/officeDocument/2006/relationships" id="259" r:id="R94748020305d4328"/>
    <p:sldId xmlns:r="http://schemas.openxmlformats.org/officeDocument/2006/relationships" id="260" r:id="R375e09c239314490"/>
    <p:sldId xmlns:r="http://schemas.openxmlformats.org/officeDocument/2006/relationships" id="261" r:id="R588d73bab3514ead"/>
    <p:sldId xmlns:r="http://schemas.openxmlformats.org/officeDocument/2006/relationships" id="262" r:id="Rf21c54852a6548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25d4b607d746c9" /><Relationship Type="http://schemas.openxmlformats.org/officeDocument/2006/relationships/slide" Target="/ppt/slides/slide1.xml" Id="R8ea372e81be54985" /><Relationship Type="http://schemas.openxmlformats.org/officeDocument/2006/relationships/slide" Target="/ppt/slides/slide2.xml" Id="R9ef2b9a60963445d" /><Relationship Type="http://schemas.openxmlformats.org/officeDocument/2006/relationships/slide" Target="/ppt/slides/slide3.xml" Id="R7bdcc0ea060d4807" /><Relationship Type="http://schemas.openxmlformats.org/officeDocument/2006/relationships/slide" Target="/ppt/slides/slide4.xml" Id="R94748020305d4328" /><Relationship Type="http://schemas.openxmlformats.org/officeDocument/2006/relationships/slide" Target="/ppt/slides/slide5.xml" Id="R375e09c239314490" /><Relationship Type="http://schemas.openxmlformats.org/officeDocument/2006/relationships/slide" Target="/ppt/slides/slide6.xml" Id="R588d73bab3514ead" /><Relationship Type="http://schemas.openxmlformats.org/officeDocument/2006/relationships/slide" Target="/ppt/slides/slide7.xml" Id="Rf21c54852a6548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2a3c9b26dc43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b90dbae3a84b4c" /><Relationship Type="http://schemas.openxmlformats.org/officeDocument/2006/relationships/theme" Target="/ppt/slideMasters/theme/theme1.xml" Id="R30e4dfdf9d6f4a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b90dbae3a84b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4d6c72d5a48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fdc295d44447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e732b4b2e548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c05409a1a841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8aac03daa44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4c3a464564f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960f412eec40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PLUSS+VERDIER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PLUSS+VERDIER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PLUSS+VERDIER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PLUSS+VERDIER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PLUSS+VERDIER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PLUSS+VERDIER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−22 651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237 341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1 266 140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3 309 752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PLUSS+VERDIER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GISLE LUNDE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PLUSS+VERDIER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Høyåsvegen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3727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gisle@plusskon.no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912 900 169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PLUSS+VERDIER AS</a:t>
            </a:r>
          </a:p>
        </p:txBody>
      </p:sp>
    </p:spTree>
  </p:cSld>
  <p:clrMapOvr>
    <a:masterClrMapping xmlns:a="http://schemas.openxmlformats.org/drawingml/2006/main"/>
  </p:clrMapOvr>
</p:sld>
</file>