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0cafd4a31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4cfee718842c6"/>
  </p:sldMasterIdLst>
  <p:sldIdLst>
    <p:sldId xmlns:r="http://schemas.openxmlformats.org/officeDocument/2006/relationships" id="256" r:id="Rbaa31e2e3abb4b09"/>
    <p:sldId xmlns:r="http://schemas.openxmlformats.org/officeDocument/2006/relationships" id="257" r:id="Re658a63541d347da"/>
    <p:sldId xmlns:r="http://schemas.openxmlformats.org/officeDocument/2006/relationships" id="258" r:id="R5d2ffd64d0584f57"/>
    <p:sldId xmlns:r="http://schemas.openxmlformats.org/officeDocument/2006/relationships" id="259" r:id="Rf130102db698402d"/>
    <p:sldId xmlns:r="http://schemas.openxmlformats.org/officeDocument/2006/relationships" id="260" r:id="R6a1b1c5b828249f3"/>
    <p:sldId xmlns:r="http://schemas.openxmlformats.org/officeDocument/2006/relationships" id="261" r:id="Rf92a62cc4b784815"/>
    <p:sldId xmlns:r="http://schemas.openxmlformats.org/officeDocument/2006/relationships" id="262" r:id="R7decb7c10d1c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4cfee718842c6" /><Relationship Type="http://schemas.openxmlformats.org/officeDocument/2006/relationships/slide" Target="/ppt/slides/slide1.xml" Id="Rbaa31e2e3abb4b09" /><Relationship Type="http://schemas.openxmlformats.org/officeDocument/2006/relationships/slide" Target="/ppt/slides/slide2.xml" Id="Re658a63541d347da" /><Relationship Type="http://schemas.openxmlformats.org/officeDocument/2006/relationships/slide" Target="/ppt/slides/slide3.xml" Id="R5d2ffd64d0584f57" /><Relationship Type="http://schemas.openxmlformats.org/officeDocument/2006/relationships/slide" Target="/ppt/slides/slide4.xml" Id="Rf130102db698402d" /><Relationship Type="http://schemas.openxmlformats.org/officeDocument/2006/relationships/slide" Target="/ppt/slides/slide5.xml" Id="R6a1b1c5b828249f3" /><Relationship Type="http://schemas.openxmlformats.org/officeDocument/2006/relationships/slide" Target="/ppt/slides/slide6.xml" Id="Rf92a62cc4b784815" /><Relationship Type="http://schemas.openxmlformats.org/officeDocument/2006/relationships/slide" Target="/ppt/slides/slide7.xml" Id="R7decb7c10d1c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44d9dc6a8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8769999094269" /><Relationship Type="http://schemas.openxmlformats.org/officeDocument/2006/relationships/theme" Target="/ppt/slideMasters/theme/theme1.xml" Id="Rfaab62f2b549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876999909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ffd4475d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f60341073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f7e964f87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14176b9c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e586b5cb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c284d5de4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31a14b7a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ØVREVIK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ØVREVIK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ØVREVIK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ØVREVIK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ØVREVIK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ØVREVIK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71 815 905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73 754 978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ØVREVIK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GRETHE BULL ØVREVIK JOHANNESSEN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BULL ØVREVIK JOHANNESSEN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BETINE BULL ØVREVIK JOHANNESSEN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ØVREVIK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anne.bull.johannessen@bergenbemanning.no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912 903 699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ØVREVIK HOLDING AS</a:t>
            </a:r>
          </a:p>
        </p:txBody>
      </p:sp>
    </p:spTree>
  </p:cSld>
  <p:clrMapOvr>
    <a:masterClrMapping xmlns:a="http://schemas.openxmlformats.org/drawingml/2006/main"/>
  </p:clrMapOvr>
</p:sld>
</file>