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425b2068a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f86be15a542d5"/>
  </p:sldMasterIdLst>
  <p:sldIdLst>
    <p:sldId xmlns:r="http://schemas.openxmlformats.org/officeDocument/2006/relationships" id="256" r:id="R757a3eb43e754b3e"/>
    <p:sldId xmlns:r="http://schemas.openxmlformats.org/officeDocument/2006/relationships" id="257" r:id="R579a1918744f46ad"/>
    <p:sldId xmlns:r="http://schemas.openxmlformats.org/officeDocument/2006/relationships" id="258" r:id="R70ea287970ac4588"/>
    <p:sldId xmlns:r="http://schemas.openxmlformats.org/officeDocument/2006/relationships" id="259" r:id="R7aa425c32b834a53"/>
    <p:sldId xmlns:r="http://schemas.openxmlformats.org/officeDocument/2006/relationships" id="260" r:id="R58ac9721329e4d6c"/>
    <p:sldId xmlns:r="http://schemas.openxmlformats.org/officeDocument/2006/relationships" id="261" r:id="Rf76d65a13095497f"/>
    <p:sldId xmlns:r="http://schemas.openxmlformats.org/officeDocument/2006/relationships" id="262" r:id="R8987482bf92f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f86be15a542d5" /><Relationship Type="http://schemas.openxmlformats.org/officeDocument/2006/relationships/slide" Target="/ppt/slides/slide1.xml" Id="R757a3eb43e754b3e" /><Relationship Type="http://schemas.openxmlformats.org/officeDocument/2006/relationships/slide" Target="/ppt/slides/slide2.xml" Id="R579a1918744f46ad" /><Relationship Type="http://schemas.openxmlformats.org/officeDocument/2006/relationships/slide" Target="/ppt/slides/slide3.xml" Id="R70ea287970ac4588" /><Relationship Type="http://schemas.openxmlformats.org/officeDocument/2006/relationships/slide" Target="/ppt/slides/slide4.xml" Id="R7aa425c32b834a53" /><Relationship Type="http://schemas.openxmlformats.org/officeDocument/2006/relationships/slide" Target="/ppt/slides/slide5.xml" Id="R58ac9721329e4d6c" /><Relationship Type="http://schemas.openxmlformats.org/officeDocument/2006/relationships/slide" Target="/ppt/slides/slide6.xml" Id="Rf76d65a13095497f" /><Relationship Type="http://schemas.openxmlformats.org/officeDocument/2006/relationships/slide" Target="/ppt/slides/slide7.xml" Id="R8987482bf92f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dbc77b73b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3249e19c741d9" /><Relationship Type="http://schemas.openxmlformats.org/officeDocument/2006/relationships/theme" Target="/ppt/slideMasters/theme/theme1.xml" Id="Rf51d26bd5b6e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3249e19c7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eafc4d3bd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60b97e73f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55c7a945f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c56542a63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7148b0003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30c58a9c343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ea97cd81d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LEBILL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LEBILL AS ble etablert [år] og holder til i Våle.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−6 168 704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24 316 593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25 087 230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BILL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Holtungveien 874A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LEBILL AS</a:t>
            </a:r>
          </a:p>
        </p:txBody>
      </p:sp>
    </p:spTree>
  </p:cSld>
  <p:clrMapOvr>
    <a:masterClrMapping xmlns:a="http://schemas.openxmlformats.org/drawingml/2006/main"/>
  </p:clrMapOvr>
</p:sld>
</file>