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4bbcd4eb2c4f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dfe673d37c42e1"/>
  </p:sldMasterIdLst>
  <p:sldIdLst>
    <p:sldId xmlns:r="http://schemas.openxmlformats.org/officeDocument/2006/relationships" id="256" r:id="Rcfd5c5eef5494b8e"/>
    <p:sldId xmlns:r="http://schemas.openxmlformats.org/officeDocument/2006/relationships" id="257" r:id="R5ba8b80697a64000"/>
    <p:sldId xmlns:r="http://schemas.openxmlformats.org/officeDocument/2006/relationships" id="258" r:id="Rf62890ee2cfa4ffe"/>
    <p:sldId xmlns:r="http://schemas.openxmlformats.org/officeDocument/2006/relationships" id="259" r:id="R1f2ccd16f9e743ca"/>
    <p:sldId xmlns:r="http://schemas.openxmlformats.org/officeDocument/2006/relationships" id="260" r:id="R451be17f35f54e51"/>
    <p:sldId xmlns:r="http://schemas.openxmlformats.org/officeDocument/2006/relationships" id="261" r:id="R7f1d4e4ea5694025"/>
    <p:sldId xmlns:r="http://schemas.openxmlformats.org/officeDocument/2006/relationships" id="262" r:id="R4c1b7656116c42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dfe673d37c42e1" /><Relationship Type="http://schemas.openxmlformats.org/officeDocument/2006/relationships/slide" Target="/ppt/slides/slide1.xml" Id="Rcfd5c5eef5494b8e" /><Relationship Type="http://schemas.openxmlformats.org/officeDocument/2006/relationships/slide" Target="/ppt/slides/slide2.xml" Id="R5ba8b80697a64000" /><Relationship Type="http://schemas.openxmlformats.org/officeDocument/2006/relationships/slide" Target="/ppt/slides/slide3.xml" Id="Rf62890ee2cfa4ffe" /><Relationship Type="http://schemas.openxmlformats.org/officeDocument/2006/relationships/slide" Target="/ppt/slides/slide4.xml" Id="R1f2ccd16f9e743ca" /><Relationship Type="http://schemas.openxmlformats.org/officeDocument/2006/relationships/slide" Target="/ppt/slides/slide5.xml" Id="R451be17f35f54e51" /><Relationship Type="http://schemas.openxmlformats.org/officeDocument/2006/relationships/slide" Target="/ppt/slides/slide6.xml" Id="R7f1d4e4ea5694025" /><Relationship Type="http://schemas.openxmlformats.org/officeDocument/2006/relationships/slide" Target="/ppt/slides/slide7.xml" Id="R4c1b7656116c42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2aa41d906446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17efe53cf44fd" /><Relationship Type="http://schemas.openxmlformats.org/officeDocument/2006/relationships/theme" Target="/ppt/slideMasters/theme/theme1.xml" Id="R3638dd6ddbf942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117efe53cf44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f32cc78cd46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ce74d665641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9a6d485ae4c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b21fc57ce4e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9ef6311094e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72053b5eb4d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79b5605b043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KALDHEIM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KALDHEIM INVEST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18 929 333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232 924 072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233 386 462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KALDHEIM OVE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KALDHEIM OVE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Ilsvågkaien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912 975 754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