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94a3a40dc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10ab4ca874b6c"/>
  </p:sldMasterIdLst>
  <p:sldIdLst>
    <p:sldId xmlns:r="http://schemas.openxmlformats.org/officeDocument/2006/relationships" id="256" r:id="R1171d333b6a1434d"/>
    <p:sldId xmlns:r="http://schemas.openxmlformats.org/officeDocument/2006/relationships" id="257" r:id="R8b8096dd91dc41dc"/>
    <p:sldId xmlns:r="http://schemas.openxmlformats.org/officeDocument/2006/relationships" id="258" r:id="R254eae74e42e40af"/>
    <p:sldId xmlns:r="http://schemas.openxmlformats.org/officeDocument/2006/relationships" id="259" r:id="Ref4a7bf4327d4c7f"/>
    <p:sldId xmlns:r="http://schemas.openxmlformats.org/officeDocument/2006/relationships" id="260" r:id="Rbaf3a77508b64999"/>
    <p:sldId xmlns:r="http://schemas.openxmlformats.org/officeDocument/2006/relationships" id="261" r:id="Racfe11afc0fc4e1a"/>
    <p:sldId xmlns:r="http://schemas.openxmlformats.org/officeDocument/2006/relationships" id="262" r:id="R68590c3e5aac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10ab4ca874b6c" /><Relationship Type="http://schemas.openxmlformats.org/officeDocument/2006/relationships/slide" Target="/ppt/slides/slide1.xml" Id="R1171d333b6a1434d" /><Relationship Type="http://schemas.openxmlformats.org/officeDocument/2006/relationships/slide" Target="/ppt/slides/slide2.xml" Id="R8b8096dd91dc41dc" /><Relationship Type="http://schemas.openxmlformats.org/officeDocument/2006/relationships/slide" Target="/ppt/slides/slide3.xml" Id="R254eae74e42e40af" /><Relationship Type="http://schemas.openxmlformats.org/officeDocument/2006/relationships/slide" Target="/ppt/slides/slide4.xml" Id="Ref4a7bf4327d4c7f" /><Relationship Type="http://schemas.openxmlformats.org/officeDocument/2006/relationships/slide" Target="/ppt/slides/slide5.xml" Id="Rbaf3a77508b64999" /><Relationship Type="http://schemas.openxmlformats.org/officeDocument/2006/relationships/slide" Target="/ppt/slides/slide6.xml" Id="Racfe11afc0fc4e1a" /><Relationship Type="http://schemas.openxmlformats.org/officeDocument/2006/relationships/slide" Target="/ppt/slides/slide7.xml" Id="R68590c3e5aac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2d56a77a0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e683407e84af9" /><Relationship Type="http://schemas.openxmlformats.org/officeDocument/2006/relationships/theme" Target="/ppt/slideMasters/theme/theme1.xml" Id="R29d87cd70e4d40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e683407e8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5d72bc31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cb7d5907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58a7ac1c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d9e0b1bfd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8ebae9796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c8d3b7d27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bfbab10f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