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fa3ecdb3d246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a9a918bcd64d3c"/>
  </p:sldMasterIdLst>
  <p:sldIdLst>
    <p:sldId xmlns:r="http://schemas.openxmlformats.org/officeDocument/2006/relationships" id="256" r:id="R92923b1dfe4d4320"/>
    <p:sldId xmlns:r="http://schemas.openxmlformats.org/officeDocument/2006/relationships" id="257" r:id="R84852a9283a447f0"/>
    <p:sldId xmlns:r="http://schemas.openxmlformats.org/officeDocument/2006/relationships" id="258" r:id="Rc2b8868c2d704f42"/>
    <p:sldId xmlns:r="http://schemas.openxmlformats.org/officeDocument/2006/relationships" id="259" r:id="Rb5aff4d2cd5d4dd3"/>
    <p:sldId xmlns:r="http://schemas.openxmlformats.org/officeDocument/2006/relationships" id="260" r:id="Rb816204f213c4725"/>
    <p:sldId xmlns:r="http://schemas.openxmlformats.org/officeDocument/2006/relationships" id="261" r:id="R822a296af2fa4eda"/>
    <p:sldId xmlns:r="http://schemas.openxmlformats.org/officeDocument/2006/relationships" id="262" r:id="R999711dde4cf45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9a918bcd64d3c" /><Relationship Type="http://schemas.openxmlformats.org/officeDocument/2006/relationships/slide" Target="/ppt/slides/slide1.xml" Id="R92923b1dfe4d4320" /><Relationship Type="http://schemas.openxmlformats.org/officeDocument/2006/relationships/slide" Target="/ppt/slides/slide2.xml" Id="R84852a9283a447f0" /><Relationship Type="http://schemas.openxmlformats.org/officeDocument/2006/relationships/slide" Target="/ppt/slides/slide3.xml" Id="Rc2b8868c2d704f42" /><Relationship Type="http://schemas.openxmlformats.org/officeDocument/2006/relationships/slide" Target="/ppt/slides/slide4.xml" Id="Rb5aff4d2cd5d4dd3" /><Relationship Type="http://schemas.openxmlformats.org/officeDocument/2006/relationships/slide" Target="/ppt/slides/slide5.xml" Id="Rb816204f213c4725" /><Relationship Type="http://schemas.openxmlformats.org/officeDocument/2006/relationships/slide" Target="/ppt/slides/slide6.xml" Id="R822a296af2fa4eda" /><Relationship Type="http://schemas.openxmlformats.org/officeDocument/2006/relationships/slide" Target="/ppt/slides/slide7.xml" Id="R999711dde4cf45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880f0eb0242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f3eeb7d4b4cfb" /><Relationship Type="http://schemas.openxmlformats.org/officeDocument/2006/relationships/theme" Target="/ppt/slideMasters/theme/theme1.xml" Id="R234f893c652b45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5f3eeb7d4b4c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c9d0483a746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e3a9f9cc3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eb0920dc042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ce9e573064a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cd449776d4b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2e50f761d4f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156d64b9244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ASPEHAUG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ASPEHAUG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3 235 715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3 068 419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28 570 943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28 641 233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TEIS ASPEHAUG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Ørnetua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vidar@patogen.no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913 004 914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ASPEHAUG HOLDING AS</a:t>
            </a:r>
          </a:p>
        </p:txBody>
      </p:sp>
    </p:spTree>
  </p:cSld>
  <p:clrMapOvr>
    <a:masterClrMapping xmlns:a="http://schemas.openxmlformats.org/drawingml/2006/main"/>
  </p:clrMapOvr>
</p:sld>
</file>