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1d59256feb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18649b630d424e"/>
  </p:sldMasterIdLst>
  <p:sldIdLst>
    <p:sldId xmlns:r="http://schemas.openxmlformats.org/officeDocument/2006/relationships" id="256" r:id="Rdd71136c16584dfe"/>
    <p:sldId xmlns:r="http://schemas.openxmlformats.org/officeDocument/2006/relationships" id="257" r:id="Ra62bc1e9864b4f5a"/>
    <p:sldId xmlns:r="http://schemas.openxmlformats.org/officeDocument/2006/relationships" id="258" r:id="Rbbeb5108ab884245"/>
    <p:sldId xmlns:r="http://schemas.openxmlformats.org/officeDocument/2006/relationships" id="259" r:id="Re24ca425d88946dd"/>
    <p:sldId xmlns:r="http://schemas.openxmlformats.org/officeDocument/2006/relationships" id="260" r:id="Rd200fa02f3cc40d4"/>
    <p:sldId xmlns:r="http://schemas.openxmlformats.org/officeDocument/2006/relationships" id="261" r:id="R9144bb42c7664ce8"/>
    <p:sldId xmlns:r="http://schemas.openxmlformats.org/officeDocument/2006/relationships" id="262" r:id="R65212502ce23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8649b630d424e" /><Relationship Type="http://schemas.openxmlformats.org/officeDocument/2006/relationships/slide" Target="/ppt/slides/slide1.xml" Id="Rdd71136c16584dfe" /><Relationship Type="http://schemas.openxmlformats.org/officeDocument/2006/relationships/slide" Target="/ppt/slides/slide2.xml" Id="Ra62bc1e9864b4f5a" /><Relationship Type="http://schemas.openxmlformats.org/officeDocument/2006/relationships/slide" Target="/ppt/slides/slide3.xml" Id="Rbbeb5108ab884245" /><Relationship Type="http://schemas.openxmlformats.org/officeDocument/2006/relationships/slide" Target="/ppt/slides/slide4.xml" Id="Re24ca425d88946dd" /><Relationship Type="http://schemas.openxmlformats.org/officeDocument/2006/relationships/slide" Target="/ppt/slides/slide5.xml" Id="Rd200fa02f3cc40d4" /><Relationship Type="http://schemas.openxmlformats.org/officeDocument/2006/relationships/slide" Target="/ppt/slides/slide6.xml" Id="R9144bb42c7664ce8" /><Relationship Type="http://schemas.openxmlformats.org/officeDocument/2006/relationships/slide" Target="/ppt/slides/slide7.xml" Id="R65212502ce23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de9605da7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9d17053eb4340" /><Relationship Type="http://schemas.openxmlformats.org/officeDocument/2006/relationships/theme" Target="/ppt/slideMasters/theme/theme1.xml" Id="Reb1fb3fdef9d44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09d17053eb43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0d439edef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69575c632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9dde29b474a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f9659ce2b48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1d1a36b9a41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5de2422e5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e67023dcb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6 835 089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8 178 622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8 369 685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ØYNA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Lunden 26Å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913 011 074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ØYNA AS</a:t>
            </a:r>
          </a:p>
        </p:txBody>
      </p:sp>
    </p:spTree>
  </p:cSld>
  <p:clrMapOvr>
    <a:masterClrMapping xmlns:a="http://schemas.openxmlformats.org/drawingml/2006/main"/>
  </p:clrMapOvr>
</p:sld>
</file>