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cedb2cb27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8590f03d7407d"/>
  </p:sldMasterIdLst>
  <p:sldIdLst>
    <p:sldId xmlns:r="http://schemas.openxmlformats.org/officeDocument/2006/relationships" id="256" r:id="R06be542b572f45f7"/>
    <p:sldId xmlns:r="http://schemas.openxmlformats.org/officeDocument/2006/relationships" id="257" r:id="Re3263117316a43cf"/>
    <p:sldId xmlns:r="http://schemas.openxmlformats.org/officeDocument/2006/relationships" id="258" r:id="R4d89f77158724cb6"/>
    <p:sldId xmlns:r="http://schemas.openxmlformats.org/officeDocument/2006/relationships" id="259" r:id="Rcfc926502c5a446e"/>
    <p:sldId xmlns:r="http://schemas.openxmlformats.org/officeDocument/2006/relationships" id="260" r:id="R427e1707afe643fc"/>
    <p:sldId xmlns:r="http://schemas.openxmlformats.org/officeDocument/2006/relationships" id="261" r:id="Rdfe748b4ea27453a"/>
    <p:sldId xmlns:r="http://schemas.openxmlformats.org/officeDocument/2006/relationships" id="262" r:id="Raa60a0c07322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8590f03d7407d" /><Relationship Type="http://schemas.openxmlformats.org/officeDocument/2006/relationships/slide" Target="/ppt/slides/slide1.xml" Id="R06be542b572f45f7" /><Relationship Type="http://schemas.openxmlformats.org/officeDocument/2006/relationships/slide" Target="/ppt/slides/slide2.xml" Id="Re3263117316a43cf" /><Relationship Type="http://schemas.openxmlformats.org/officeDocument/2006/relationships/slide" Target="/ppt/slides/slide3.xml" Id="R4d89f77158724cb6" /><Relationship Type="http://schemas.openxmlformats.org/officeDocument/2006/relationships/slide" Target="/ppt/slides/slide4.xml" Id="Rcfc926502c5a446e" /><Relationship Type="http://schemas.openxmlformats.org/officeDocument/2006/relationships/slide" Target="/ppt/slides/slide5.xml" Id="R427e1707afe643fc" /><Relationship Type="http://schemas.openxmlformats.org/officeDocument/2006/relationships/slide" Target="/ppt/slides/slide6.xml" Id="Rdfe748b4ea27453a" /><Relationship Type="http://schemas.openxmlformats.org/officeDocument/2006/relationships/slide" Target="/ppt/slides/slide7.xml" Id="Raa60a0c07322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4ea959e9645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d7822d02d4515" /><Relationship Type="http://schemas.openxmlformats.org/officeDocument/2006/relationships/theme" Target="/ppt/slideMasters/theme/theme1.xml" Id="R19892254dea448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d7822d02d45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a156447c2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8667c9345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c72b4c8c54e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6840f07664c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357ac341d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acea3d7ea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c4681add54d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STENOCO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3 180 198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NORVALD KLAKEGG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913 024 508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