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de9fa3a8c44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50bd85a554533"/>
  </p:sldMasterIdLst>
  <p:sldIdLst>
    <p:sldId xmlns:r="http://schemas.openxmlformats.org/officeDocument/2006/relationships" id="256" r:id="Rc29cb76b3fe940d0"/>
    <p:sldId xmlns:r="http://schemas.openxmlformats.org/officeDocument/2006/relationships" id="257" r:id="Rd01a49abb71d4e0c"/>
    <p:sldId xmlns:r="http://schemas.openxmlformats.org/officeDocument/2006/relationships" id="258" r:id="R3818ce07888f4af2"/>
    <p:sldId xmlns:r="http://schemas.openxmlformats.org/officeDocument/2006/relationships" id="259" r:id="R6b985ca06ac74735"/>
    <p:sldId xmlns:r="http://schemas.openxmlformats.org/officeDocument/2006/relationships" id="260" r:id="Ra97a31033bda4164"/>
    <p:sldId xmlns:r="http://schemas.openxmlformats.org/officeDocument/2006/relationships" id="261" r:id="Rca02320f712c46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50bd85a554533" /><Relationship Type="http://schemas.openxmlformats.org/officeDocument/2006/relationships/slide" Target="/ppt/slides/slide1.xml" Id="Rc29cb76b3fe940d0" /><Relationship Type="http://schemas.openxmlformats.org/officeDocument/2006/relationships/slide" Target="/ppt/slides/slide2.xml" Id="Rd01a49abb71d4e0c" /><Relationship Type="http://schemas.openxmlformats.org/officeDocument/2006/relationships/slide" Target="/ppt/slides/slide3.xml" Id="R3818ce07888f4af2" /><Relationship Type="http://schemas.openxmlformats.org/officeDocument/2006/relationships/slide" Target="/ppt/slides/slide4.xml" Id="R6b985ca06ac74735" /><Relationship Type="http://schemas.openxmlformats.org/officeDocument/2006/relationships/slide" Target="/ppt/slides/slide5.xml" Id="Ra97a31033bda4164" /><Relationship Type="http://schemas.openxmlformats.org/officeDocument/2006/relationships/slide" Target="/ppt/slides/slide6.xml" Id="Rca02320f712c46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d0ded8db04a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650b6ca7c4273" /><Relationship Type="http://schemas.openxmlformats.org/officeDocument/2006/relationships/theme" Target="/ppt/slideMasters/theme/theme1.xml" Id="R46ded26cf2d4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650b6ca7c42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74225a06a40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e75736f1a41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352e28f50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bf5f762f0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b07df3dbf4c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7d904b15446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ses@pensjonsplan.no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