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4e4c83a52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fd9dbe5714a2a"/>
  </p:sldMasterIdLst>
  <p:sldIdLst>
    <p:sldId xmlns:r="http://schemas.openxmlformats.org/officeDocument/2006/relationships" id="256" r:id="R14005816056d4163"/>
    <p:sldId xmlns:r="http://schemas.openxmlformats.org/officeDocument/2006/relationships" id="257" r:id="R2041a857a0024ffc"/>
    <p:sldId xmlns:r="http://schemas.openxmlformats.org/officeDocument/2006/relationships" id="258" r:id="R22c7e8eb8a8745be"/>
    <p:sldId xmlns:r="http://schemas.openxmlformats.org/officeDocument/2006/relationships" id="259" r:id="R22f73bdd6fc24df7"/>
    <p:sldId xmlns:r="http://schemas.openxmlformats.org/officeDocument/2006/relationships" id="260" r:id="Ra06549a7fd1d44cf"/>
    <p:sldId xmlns:r="http://schemas.openxmlformats.org/officeDocument/2006/relationships" id="261" r:id="R14bd76a5de0f4de5"/>
    <p:sldId xmlns:r="http://schemas.openxmlformats.org/officeDocument/2006/relationships" id="262" r:id="Rff071ca99b11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fd9dbe5714a2a" /><Relationship Type="http://schemas.openxmlformats.org/officeDocument/2006/relationships/slide" Target="/ppt/slides/slide1.xml" Id="R14005816056d4163" /><Relationship Type="http://schemas.openxmlformats.org/officeDocument/2006/relationships/slide" Target="/ppt/slides/slide2.xml" Id="R2041a857a0024ffc" /><Relationship Type="http://schemas.openxmlformats.org/officeDocument/2006/relationships/slide" Target="/ppt/slides/slide3.xml" Id="R22c7e8eb8a8745be" /><Relationship Type="http://schemas.openxmlformats.org/officeDocument/2006/relationships/slide" Target="/ppt/slides/slide4.xml" Id="R22f73bdd6fc24df7" /><Relationship Type="http://schemas.openxmlformats.org/officeDocument/2006/relationships/slide" Target="/ppt/slides/slide5.xml" Id="Ra06549a7fd1d44cf" /><Relationship Type="http://schemas.openxmlformats.org/officeDocument/2006/relationships/slide" Target="/ppt/slides/slide6.xml" Id="R14bd76a5de0f4de5" /><Relationship Type="http://schemas.openxmlformats.org/officeDocument/2006/relationships/slide" Target="/ppt/slides/slide7.xml" Id="Rff071ca99b11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29fd76a84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a791047aa41d3" /><Relationship Type="http://schemas.openxmlformats.org/officeDocument/2006/relationships/theme" Target="/ppt/slideMasters/theme/theme1.xml" Id="R69e823025b13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a791047aa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0b668a8c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9a610f9b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7a267163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24682577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a4b9973a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ddfaf798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b65c9162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