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51db71164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be6ed582b402f"/>
  </p:sldMasterIdLst>
  <p:sldIdLst>
    <p:sldId xmlns:r="http://schemas.openxmlformats.org/officeDocument/2006/relationships" id="256" r:id="R7b997a8ccd4a4ed3"/>
    <p:sldId xmlns:r="http://schemas.openxmlformats.org/officeDocument/2006/relationships" id="257" r:id="Rbd12d4ffd68d41a3"/>
    <p:sldId xmlns:r="http://schemas.openxmlformats.org/officeDocument/2006/relationships" id="258" r:id="R32250aae04be4998"/>
    <p:sldId xmlns:r="http://schemas.openxmlformats.org/officeDocument/2006/relationships" id="259" r:id="R04cd34b27a094162"/>
    <p:sldId xmlns:r="http://schemas.openxmlformats.org/officeDocument/2006/relationships" id="260" r:id="R69aaf37bdc5d4009"/>
    <p:sldId xmlns:r="http://schemas.openxmlformats.org/officeDocument/2006/relationships" id="261" r:id="Rabb579f2cf9a4621"/>
    <p:sldId xmlns:r="http://schemas.openxmlformats.org/officeDocument/2006/relationships" id="262" r:id="R21d22a555a39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be6ed582b402f" /><Relationship Type="http://schemas.openxmlformats.org/officeDocument/2006/relationships/slide" Target="/ppt/slides/slide1.xml" Id="R7b997a8ccd4a4ed3" /><Relationship Type="http://schemas.openxmlformats.org/officeDocument/2006/relationships/slide" Target="/ppt/slides/slide2.xml" Id="Rbd12d4ffd68d41a3" /><Relationship Type="http://schemas.openxmlformats.org/officeDocument/2006/relationships/slide" Target="/ppt/slides/slide3.xml" Id="R32250aae04be4998" /><Relationship Type="http://schemas.openxmlformats.org/officeDocument/2006/relationships/slide" Target="/ppt/slides/slide4.xml" Id="R04cd34b27a094162" /><Relationship Type="http://schemas.openxmlformats.org/officeDocument/2006/relationships/slide" Target="/ppt/slides/slide5.xml" Id="R69aaf37bdc5d4009" /><Relationship Type="http://schemas.openxmlformats.org/officeDocument/2006/relationships/slide" Target="/ppt/slides/slide6.xml" Id="Rabb579f2cf9a4621" /><Relationship Type="http://schemas.openxmlformats.org/officeDocument/2006/relationships/slide" Target="/ppt/slides/slide7.xml" Id="R21d22a555a39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6bea749be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e86341a745f7" /><Relationship Type="http://schemas.openxmlformats.org/officeDocument/2006/relationships/theme" Target="/ppt/slideMasters/theme/theme1.xml" Id="R94f93df76b2f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9e86341a7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84697457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7f49ae77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3705efa2a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534e19c5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f3dcc3dc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cb534b7b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088e4203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REGNSKAP OG ØKONOMI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Nydalstråkket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