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8942c0c69844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25b37eb6c54a6c"/>
  </p:sldMasterIdLst>
  <p:sldIdLst>
    <p:sldId xmlns:r="http://schemas.openxmlformats.org/officeDocument/2006/relationships" id="256" r:id="R5ba029e2d74e48d8"/>
    <p:sldId xmlns:r="http://schemas.openxmlformats.org/officeDocument/2006/relationships" id="257" r:id="R68b48e75846b4908"/>
    <p:sldId xmlns:r="http://schemas.openxmlformats.org/officeDocument/2006/relationships" id="258" r:id="Rad38047bcf2b4e44"/>
    <p:sldId xmlns:r="http://schemas.openxmlformats.org/officeDocument/2006/relationships" id="259" r:id="R84437df528c54a95"/>
    <p:sldId xmlns:r="http://schemas.openxmlformats.org/officeDocument/2006/relationships" id="260" r:id="Reaf6edca47e24bf1"/>
    <p:sldId xmlns:r="http://schemas.openxmlformats.org/officeDocument/2006/relationships" id="261" r:id="R05f28adaad84414f"/>
    <p:sldId xmlns:r="http://schemas.openxmlformats.org/officeDocument/2006/relationships" id="262" r:id="Rfea87f00b0fd4c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25b37eb6c54a6c" /><Relationship Type="http://schemas.openxmlformats.org/officeDocument/2006/relationships/slide" Target="/ppt/slides/slide1.xml" Id="R5ba029e2d74e48d8" /><Relationship Type="http://schemas.openxmlformats.org/officeDocument/2006/relationships/slide" Target="/ppt/slides/slide2.xml" Id="R68b48e75846b4908" /><Relationship Type="http://schemas.openxmlformats.org/officeDocument/2006/relationships/slide" Target="/ppt/slides/slide3.xml" Id="Rad38047bcf2b4e44" /><Relationship Type="http://schemas.openxmlformats.org/officeDocument/2006/relationships/slide" Target="/ppt/slides/slide4.xml" Id="R84437df528c54a95" /><Relationship Type="http://schemas.openxmlformats.org/officeDocument/2006/relationships/slide" Target="/ppt/slides/slide5.xml" Id="Reaf6edca47e24bf1" /><Relationship Type="http://schemas.openxmlformats.org/officeDocument/2006/relationships/slide" Target="/ppt/slides/slide6.xml" Id="R05f28adaad84414f" /><Relationship Type="http://schemas.openxmlformats.org/officeDocument/2006/relationships/slide" Target="/ppt/slides/slide7.xml" Id="Rfea87f00b0fd4c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2ebde511514e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e28847c65442c" /><Relationship Type="http://schemas.openxmlformats.org/officeDocument/2006/relationships/theme" Target="/ppt/slideMasters/theme/theme1.xml" Id="R644d4548cf184a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2e28847c6544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0838cfaff47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e82b37cd240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8f49482304e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6e86cea424c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fdfeb422242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d6ec4e52f4e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930cef24c4b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4 050 389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2 036 390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5 032 762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38 229 390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39 452 010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MOE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Steinborgveien 23A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913 062 736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KAPITAL AS</a:t>
            </a:r>
          </a:p>
        </p:txBody>
      </p:sp>
    </p:spTree>
  </p:cSld>
  <p:clrMapOvr>
    <a:masterClrMapping xmlns:a="http://schemas.openxmlformats.org/drawingml/2006/main"/>
  </p:clrMapOvr>
</p:sld>
</file>