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b95aecad5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82ebf59974f11"/>
  </p:sldMasterIdLst>
  <p:sldIdLst>
    <p:sldId xmlns:r="http://schemas.openxmlformats.org/officeDocument/2006/relationships" id="256" r:id="R97997ce0fb554e2b"/>
    <p:sldId xmlns:r="http://schemas.openxmlformats.org/officeDocument/2006/relationships" id="257" r:id="Rf5ba99cda4e746bf"/>
    <p:sldId xmlns:r="http://schemas.openxmlformats.org/officeDocument/2006/relationships" id="258" r:id="R968c2854eeb941a2"/>
    <p:sldId xmlns:r="http://schemas.openxmlformats.org/officeDocument/2006/relationships" id="259" r:id="R970d5b0978cc4efc"/>
    <p:sldId xmlns:r="http://schemas.openxmlformats.org/officeDocument/2006/relationships" id="260" r:id="R777ed318c66a4363"/>
    <p:sldId xmlns:r="http://schemas.openxmlformats.org/officeDocument/2006/relationships" id="261" r:id="R44bd14dc100b4318"/>
    <p:sldId xmlns:r="http://schemas.openxmlformats.org/officeDocument/2006/relationships" id="262" r:id="R4246c199fc4f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82ebf59974f11" /><Relationship Type="http://schemas.openxmlformats.org/officeDocument/2006/relationships/slide" Target="/ppt/slides/slide1.xml" Id="R97997ce0fb554e2b" /><Relationship Type="http://schemas.openxmlformats.org/officeDocument/2006/relationships/slide" Target="/ppt/slides/slide2.xml" Id="Rf5ba99cda4e746bf" /><Relationship Type="http://schemas.openxmlformats.org/officeDocument/2006/relationships/slide" Target="/ppt/slides/slide3.xml" Id="R968c2854eeb941a2" /><Relationship Type="http://schemas.openxmlformats.org/officeDocument/2006/relationships/slide" Target="/ppt/slides/slide4.xml" Id="R970d5b0978cc4efc" /><Relationship Type="http://schemas.openxmlformats.org/officeDocument/2006/relationships/slide" Target="/ppt/slides/slide5.xml" Id="R777ed318c66a4363" /><Relationship Type="http://schemas.openxmlformats.org/officeDocument/2006/relationships/slide" Target="/ppt/slides/slide6.xml" Id="R44bd14dc100b4318" /><Relationship Type="http://schemas.openxmlformats.org/officeDocument/2006/relationships/slide" Target="/ppt/slides/slide7.xml" Id="R4246c199fc4f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6a4d6fdeb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aa8ae34c443f9" /><Relationship Type="http://schemas.openxmlformats.org/officeDocument/2006/relationships/theme" Target="/ppt/slideMasters/theme/theme1.xml" Id="Rb8e6f7a245e9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aa8ae34c4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70dc42fa7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8dc591464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fdd2aedab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d243d4459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e1f4f26c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e8ef0d3cc49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6bda9cbd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UNGE LOVENDE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SANDVIK HOLST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Smedplassveien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