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f323e973949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28666a318646db"/>
  </p:sldMasterIdLst>
  <p:sldIdLst>
    <p:sldId xmlns:r="http://schemas.openxmlformats.org/officeDocument/2006/relationships" id="256" r:id="R144e4c88d6d64836"/>
    <p:sldId xmlns:r="http://schemas.openxmlformats.org/officeDocument/2006/relationships" id="257" r:id="R072face75ac64eb9"/>
    <p:sldId xmlns:r="http://schemas.openxmlformats.org/officeDocument/2006/relationships" id="258" r:id="R26ba6f5d94304c40"/>
    <p:sldId xmlns:r="http://schemas.openxmlformats.org/officeDocument/2006/relationships" id="259" r:id="R0fdbd232d9c74bb2"/>
    <p:sldId xmlns:r="http://schemas.openxmlformats.org/officeDocument/2006/relationships" id="260" r:id="Rca716bde47ea4aad"/>
    <p:sldId xmlns:r="http://schemas.openxmlformats.org/officeDocument/2006/relationships" id="261" r:id="R7b3351249ae94a8e"/>
    <p:sldId xmlns:r="http://schemas.openxmlformats.org/officeDocument/2006/relationships" id="262" r:id="R18ea261ba99a42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8666a318646db" /><Relationship Type="http://schemas.openxmlformats.org/officeDocument/2006/relationships/slide" Target="/ppt/slides/slide1.xml" Id="R144e4c88d6d64836" /><Relationship Type="http://schemas.openxmlformats.org/officeDocument/2006/relationships/slide" Target="/ppt/slides/slide2.xml" Id="R072face75ac64eb9" /><Relationship Type="http://schemas.openxmlformats.org/officeDocument/2006/relationships/slide" Target="/ppt/slides/slide3.xml" Id="R26ba6f5d94304c40" /><Relationship Type="http://schemas.openxmlformats.org/officeDocument/2006/relationships/slide" Target="/ppt/slides/slide4.xml" Id="R0fdbd232d9c74bb2" /><Relationship Type="http://schemas.openxmlformats.org/officeDocument/2006/relationships/slide" Target="/ppt/slides/slide5.xml" Id="Rca716bde47ea4aad" /><Relationship Type="http://schemas.openxmlformats.org/officeDocument/2006/relationships/slide" Target="/ppt/slides/slide6.xml" Id="R7b3351249ae94a8e" /><Relationship Type="http://schemas.openxmlformats.org/officeDocument/2006/relationships/slide" Target="/ppt/slides/slide7.xml" Id="R18ea261ba99a42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085d1fb6840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cd1ebd47d44f2" /><Relationship Type="http://schemas.openxmlformats.org/officeDocument/2006/relationships/theme" Target="/ppt/slideMasters/theme/theme1.xml" Id="Raad267c8a83e4f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6cd1ebd47d44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6bfaa3c4240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7009bdb3f49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ac6acdc1548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d166ea24d49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212f39f314c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3146ea6fd40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27e3bac8b4d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LUND INVEST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2 102 224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64 569 870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65 545 541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Bookkeeper Øst AS, Hvamsvingen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913 082 680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