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695d72295a3444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740b44531e94718"/>
  </p:sldMasterIdLst>
  <p:sldIdLst>
    <p:sldId xmlns:r="http://schemas.openxmlformats.org/officeDocument/2006/relationships" id="256" r:id="R6eeb52408d5c4dcd"/>
    <p:sldId xmlns:r="http://schemas.openxmlformats.org/officeDocument/2006/relationships" id="257" r:id="R6eeab1be24c04b59"/>
    <p:sldId xmlns:r="http://schemas.openxmlformats.org/officeDocument/2006/relationships" id="258" r:id="Rc5663e8116084d37"/>
    <p:sldId xmlns:r="http://schemas.openxmlformats.org/officeDocument/2006/relationships" id="259" r:id="Rba75e0faa6a74452"/>
    <p:sldId xmlns:r="http://schemas.openxmlformats.org/officeDocument/2006/relationships" id="260" r:id="R1eb784f4efbd4bb5"/>
    <p:sldId xmlns:r="http://schemas.openxmlformats.org/officeDocument/2006/relationships" id="261" r:id="R1953f93cd49b471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740b44531e94718" /><Relationship Type="http://schemas.openxmlformats.org/officeDocument/2006/relationships/slide" Target="/ppt/slides/slide1.xml" Id="R6eeb52408d5c4dcd" /><Relationship Type="http://schemas.openxmlformats.org/officeDocument/2006/relationships/slide" Target="/ppt/slides/slide2.xml" Id="R6eeab1be24c04b59" /><Relationship Type="http://schemas.openxmlformats.org/officeDocument/2006/relationships/slide" Target="/ppt/slides/slide3.xml" Id="Rc5663e8116084d37" /><Relationship Type="http://schemas.openxmlformats.org/officeDocument/2006/relationships/slide" Target="/ppt/slides/slide4.xml" Id="Rba75e0faa6a74452" /><Relationship Type="http://schemas.openxmlformats.org/officeDocument/2006/relationships/slide" Target="/ppt/slides/slide5.xml" Id="R1eb784f4efbd4bb5" /><Relationship Type="http://schemas.openxmlformats.org/officeDocument/2006/relationships/slide" Target="/ppt/slides/slide6.xml" Id="R1953f93cd49b471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dbc78f68021432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6aa56e22e9491e" /><Relationship Type="http://schemas.openxmlformats.org/officeDocument/2006/relationships/theme" Target="/ppt/slideMasters/theme/theme1.xml" Id="Rb107be9f892845d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46aa56e22e9491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c932b1dfe64f2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39e94bad4b47e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a2e3615ad14a9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7af57c0c454ba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8755b0c9044f1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2aae79d358425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ABACUS REVISJON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ABACUS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ABACUS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ABACUS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ABACUS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ABACUS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Vassbotnen 15A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4313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 84 93 93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firma@abacusrevisjon.no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www.abacusrevisjon.no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913 094 751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ABACUS REVISJON AS</a:t>
            </a:r>
          </a:p>
        </p:txBody>
      </p:sp>
    </p:spTree>
  </p:cSld>
  <p:clrMapOvr>
    <a:masterClrMapping xmlns:a="http://schemas.openxmlformats.org/drawingml/2006/main"/>
  </p:clrMapOvr>
</p:sld>
</file>