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488d87aa6a4c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96823c98ab4aca"/>
  </p:sldMasterIdLst>
  <p:sldIdLst>
    <p:sldId xmlns:r="http://schemas.openxmlformats.org/officeDocument/2006/relationships" id="256" r:id="R93b9df22a8e54f6b"/>
    <p:sldId xmlns:r="http://schemas.openxmlformats.org/officeDocument/2006/relationships" id="257" r:id="R8d5a381f1d0f490b"/>
    <p:sldId xmlns:r="http://schemas.openxmlformats.org/officeDocument/2006/relationships" id="258" r:id="R1c8431e3d8ba4323"/>
    <p:sldId xmlns:r="http://schemas.openxmlformats.org/officeDocument/2006/relationships" id="259" r:id="R5e827631edd74aa2"/>
    <p:sldId xmlns:r="http://schemas.openxmlformats.org/officeDocument/2006/relationships" id="260" r:id="R58e391135bbe439e"/>
    <p:sldId xmlns:r="http://schemas.openxmlformats.org/officeDocument/2006/relationships" id="261" r:id="R18f15272ffa3495f"/>
    <p:sldId xmlns:r="http://schemas.openxmlformats.org/officeDocument/2006/relationships" id="262" r:id="Ra2f855caab4c41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6823c98ab4aca" /><Relationship Type="http://schemas.openxmlformats.org/officeDocument/2006/relationships/slide" Target="/ppt/slides/slide1.xml" Id="R93b9df22a8e54f6b" /><Relationship Type="http://schemas.openxmlformats.org/officeDocument/2006/relationships/slide" Target="/ppt/slides/slide2.xml" Id="R8d5a381f1d0f490b" /><Relationship Type="http://schemas.openxmlformats.org/officeDocument/2006/relationships/slide" Target="/ppt/slides/slide3.xml" Id="R1c8431e3d8ba4323" /><Relationship Type="http://schemas.openxmlformats.org/officeDocument/2006/relationships/slide" Target="/ppt/slides/slide4.xml" Id="R5e827631edd74aa2" /><Relationship Type="http://schemas.openxmlformats.org/officeDocument/2006/relationships/slide" Target="/ppt/slides/slide5.xml" Id="R58e391135bbe439e" /><Relationship Type="http://schemas.openxmlformats.org/officeDocument/2006/relationships/slide" Target="/ppt/slides/slide6.xml" Id="R18f15272ffa3495f" /><Relationship Type="http://schemas.openxmlformats.org/officeDocument/2006/relationships/slide" Target="/ppt/slides/slide7.xml" Id="Ra2f855caab4c41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c0c75a8d746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90bb6f1d24947" /><Relationship Type="http://schemas.openxmlformats.org/officeDocument/2006/relationships/theme" Target="/ppt/slideMasters/theme/theme1.xml" Id="R915a66ad1b0446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d90bb6f1d2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8804240d245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dcc7b97f545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fb9832cae42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c43c5479248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c19622f894d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d4581320f4c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24d7f95f841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REVISJON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6 052 575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2 937 701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LYDER KÅRE THORSEN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