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4cdb50b38440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fdf97f4533428c"/>
  </p:sldMasterIdLst>
  <p:sldIdLst>
    <p:sldId xmlns:r="http://schemas.openxmlformats.org/officeDocument/2006/relationships" id="256" r:id="R4b598f11c99041b9"/>
    <p:sldId xmlns:r="http://schemas.openxmlformats.org/officeDocument/2006/relationships" id="257" r:id="R4469325b03984ba3"/>
    <p:sldId xmlns:r="http://schemas.openxmlformats.org/officeDocument/2006/relationships" id="258" r:id="R0d8d828b95c140f7"/>
    <p:sldId xmlns:r="http://schemas.openxmlformats.org/officeDocument/2006/relationships" id="259" r:id="R45be5f2c58a54e63"/>
    <p:sldId xmlns:r="http://schemas.openxmlformats.org/officeDocument/2006/relationships" id="260" r:id="R65cb4538ee9a44d3"/>
    <p:sldId xmlns:r="http://schemas.openxmlformats.org/officeDocument/2006/relationships" id="261" r:id="Ra2f438e0a26b40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fdf97f4533428c" /><Relationship Type="http://schemas.openxmlformats.org/officeDocument/2006/relationships/slide" Target="/ppt/slides/slide1.xml" Id="R4b598f11c99041b9" /><Relationship Type="http://schemas.openxmlformats.org/officeDocument/2006/relationships/slide" Target="/ppt/slides/slide2.xml" Id="R4469325b03984ba3" /><Relationship Type="http://schemas.openxmlformats.org/officeDocument/2006/relationships/slide" Target="/ppt/slides/slide3.xml" Id="R0d8d828b95c140f7" /><Relationship Type="http://schemas.openxmlformats.org/officeDocument/2006/relationships/slide" Target="/ppt/slides/slide4.xml" Id="R45be5f2c58a54e63" /><Relationship Type="http://schemas.openxmlformats.org/officeDocument/2006/relationships/slide" Target="/ppt/slides/slide5.xml" Id="R65cb4538ee9a44d3" /><Relationship Type="http://schemas.openxmlformats.org/officeDocument/2006/relationships/slide" Target="/ppt/slides/slide6.xml" Id="Ra2f438e0a26b40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3be0d540fb42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8f8fd91ba4a10" /><Relationship Type="http://schemas.openxmlformats.org/officeDocument/2006/relationships/theme" Target="/ppt/slideMasters/theme/theme1.xml" Id="Rfe49714df4154a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e8f8fd91ba4a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d435344534a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65d70dcca4a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f1528028248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f9225795c4a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1ffa6a84c46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3b683ad3444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 ØKONOMI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913 100 697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