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8f0035f69042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208a5f39a04d7c"/>
  </p:sldMasterIdLst>
  <p:sldIdLst>
    <p:sldId xmlns:r="http://schemas.openxmlformats.org/officeDocument/2006/relationships" id="256" r:id="R02fa7505099c4c53"/>
    <p:sldId xmlns:r="http://schemas.openxmlformats.org/officeDocument/2006/relationships" id="257" r:id="Rd5ad505761e04427"/>
    <p:sldId xmlns:r="http://schemas.openxmlformats.org/officeDocument/2006/relationships" id="258" r:id="Rdadf8c4e7bbf4a75"/>
    <p:sldId xmlns:r="http://schemas.openxmlformats.org/officeDocument/2006/relationships" id="259" r:id="R3eec2dbaf6124695"/>
    <p:sldId xmlns:r="http://schemas.openxmlformats.org/officeDocument/2006/relationships" id="260" r:id="Raadfcd1080f847eb"/>
    <p:sldId xmlns:r="http://schemas.openxmlformats.org/officeDocument/2006/relationships" id="261" r:id="Ra3ffcd2ce4ee4a89"/>
    <p:sldId xmlns:r="http://schemas.openxmlformats.org/officeDocument/2006/relationships" id="262" r:id="Rf7d0824ad8a345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208a5f39a04d7c" /><Relationship Type="http://schemas.openxmlformats.org/officeDocument/2006/relationships/slide" Target="/ppt/slides/slide1.xml" Id="R02fa7505099c4c53" /><Relationship Type="http://schemas.openxmlformats.org/officeDocument/2006/relationships/slide" Target="/ppt/slides/slide2.xml" Id="Rd5ad505761e04427" /><Relationship Type="http://schemas.openxmlformats.org/officeDocument/2006/relationships/slide" Target="/ppt/slides/slide3.xml" Id="Rdadf8c4e7bbf4a75" /><Relationship Type="http://schemas.openxmlformats.org/officeDocument/2006/relationships/slide" Target="/ppt/slides/slide4.xml" Id="R3eec2dbaf6124695" /><Relationship Type="http://schemas.openxmlformats.org/officeDocument/2006/relationships/slide" Target="/ppt/slides/slide5.xml" Id="Raadfcd1080f847eb" /><Relationship Type="http://schemas.openxmlformats.org/officeDocument/2006/relationships/slide" Target="/ppt/slides/slide6.xml" Id="Ra3ffcd2ce4ee4a89" /><Relationship Type="http://schemas.openxmlformats.org/officeDocument/2006/relationships/slide" Target="/ppt/slides/slide7.xml" Id="Rf7d0824ad8a345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e9ff9583a04f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b35d11f9d48d6" /><Relationship Type="http://schemas.openxmlformats.org/officeDocument/2006/relationships/theme" Target="/ppt/slideMasters/theme/theme1.xml" Id="R98103905921a42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0b35d11f9d48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c6d0f49d24b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4dd685d544d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2ffd34b8d4a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2b5cafcf647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c92bfff0247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fa83f622d43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f3a964cb942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AJ ØKONOMI OG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AJ ØKONOMI OG REGNSKAP AS ble etablert [år] og holder til i Mjøndalen.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4 994 444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893 893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742 293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2 715 108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3 753 915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ARNE  –  53,3 %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ERIK BOYE  –  46,7 %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3050 Mjøndalen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913 100 697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