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d58cfb1a2c43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6ff9c6397f4f99"/>
  </p:sldMasterIdLst>
  <p:sldIdLst>
    <p:sldId xmlns:r="http://schemas.openxmlformats.org/officeDocument/2006/relationships" id="256" r:id="Rc0328737979941e2"/>
    <p:sldId xmlns:r="http://schemas.openxmlformats.org/officeDocument/2006/relationships" id="257" r:id="R2256ba5d3f214484"/>
    <p:sldId xmlns:r="http://schemas.openxmlformats.org/officeDocument/2006/relationships" id="258" r:id="Ref35f2ef646447bc"/>
    <p:sldId xmlns:r="http://schemas.openxmlformats.org/officeDocument/2006/relationships" id="259" r:id="R3d00f656997f4444"/>
    <p:sldId xmlns:r="http://schemas.openxmlformats.org/officeDocument/2006/relationships" id="260" r:id="R776d0b449f914b93"/>
    <p:sldId xmlns:r="http://schemas.openxmlformats.org/officeDocument/2006/relationships" id="261" r:id="R18143c5f312342be"/>
    <p:sldId xmlns:r="http://schemas.openxmlformats.org/officeDocument/2006/relationships" id="262" r:id="R874493ee90fc47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6ff9c6397f4f99" /><Relationship Type="http://schemas.openxmlformats.org/officeDocument/2006/relationships/slide" Target="/ppt/slides/slide1.xml" Id="Rc0328737979941e2" /><Relationship Type="http://schemas.openxmlformats.org/officeDocument/2006/relationships/slide" Target="/ppt/slides/slide2.xml" Id="R2256ba5d3f214484" /><Relationship Type="http://schemas.openxmlformats.org/officeDocument/2006/relationships/slide" Target="/ppt/slides/slide3.xml" Id="Ref35f2ef646447bc" /><Relationship Type="http://schemas.openxmlformats.org/officeDocument/2006/relationships/slide" Target="/ppt/slides/slide4.xml" Id="R3d00f656997f4444" /><Relationship Type="http://schemas.openxmlformats.org/officeDocument/2006/relationships/slide" Target="/ppt/slides/slide5.xml" Id="R776d0b449f914b93" /><Relationship Type="http://schemas.openxmlformats.org/officeDocument/2006/relationships/slide" Target="/ppt/slides/slide6.xml" Id="R18143c5f312342be" /><Relationship Type="http://schemas.openxmlformats.org/officeDocument/2006/relationships/slide" Target="/ppt/slides/slide7.xml" Id="R874493ee90fc47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eb6c91f7e044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22715d07a45d9" /><Relationship Type="http://schemas.openxmlformats.org/officeDocument/2006/relationships/theme" Target="/ppt/slideMasters/theme/theme1.xml" Id="Rfa99791e2b8048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c22715d07a45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abebc677645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b3147135741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083c157bf48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9e3f8fb5942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ccc90d8d842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d3fe8bd7540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4eacc14104e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VIKINGENE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VIKINGENE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VIKINGENE INVEST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VIKINGENE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VIKINGENE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VIKINGENE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−201 263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650 381 614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697 618 936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700 939 936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VIKINGENE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VIKINGENE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Andres Vik, Folloveien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andreas@aider.no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913 101 286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VIKINGENE INVEST AS</a:t>
            </a:r>
          </a:p>
        </p:txBody>
      </p:sp>
    </p:spTree>
  </p:cSld>
  <p:clrMapOvr>
    <a:masterClrMapping xmlns:a="http://schemas.openxmlformats.org/drawingml/2006/main"/>
  </p:clrMapOvr>
</p:sld>
</file>