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73ee7110d5d441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b567b8c12564086"/>
  </p:sldMasterIdLst>
  <p:sldIdLst>
    <p:sldId xmlns:r="http://schemas.openxmlformats.org/officeDocument/2006/relationships" id="256" r:id="R12685befd07c4917"/>
    <p:sldId xmlns:r="http://schemas.openxmlformats.org/officeDocument/2006/relationships" id="257" r:id="R3ffebab8821d46e2"/>
    <p:sldId xmlns:r="http://schemas.openxmlformats.org/officeDocument/2006/relationships" id="258" r:id="R066921f35dea4673"/>
    <p:sldId xmlns:r="http://schemas.openxmlformats.org/officeDocument/2006/relationships" id="259" r:id="R60034d6e289f4b99"/>
    <p:sldId xmlns:r="http://schemas.openxmlformats.org/officeDocument/2006/relationships" id="260" r:id="Re76b8cd3be7848c0"/>
    <p:sldId xmlns:r="http://schemas.openxmlformats.org/officeDocument/2006/relationships" id="261" r:id="R2d9df884636b4b3a"/>
    <p:sldId xmlns:r="http://schemas.openxmlformats.org/officeDocument/2006/relationships" id="262" r:id="R29de73f730f844d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b567b8c12564086" /><Relationship Type="http://schemas.openxmlformats.org/officeDocument/2006/relationships/slide" Target="/ppt/slides/slide1.xml" Id="R12685befd07c4917" /><Relationship Type="http://schemas.openxmlformats.org/officeDocument/2006/relationships/slide" Target="/ppt/slides/slide2.xml" Id="R3ffebab8821d46e2" /><Relationship Type="http://schemas.openxmlformats.org/officeDocument/2006/relationships/slide" Target="/ppt/slides/slide3.xml" Id="R066921f35dea4673" /><Relationship Type="http://schemas.openxmlformats.org/officeDocument/2006/relationships/slide" Target="/ppt/slides/slide4.xml" Id="R60034d6e289f4b99" /><Relationship Type="http://schemas.openxmlformats.org/officeDocument/2006/relationships/slide" Target="/ppt/slides/slide5.xml" Id="Re76b8cd3be7848c0" /><Relationship Type="http://schemas.openxmlformats.org/officeDocument/2006/relationships/slide" Target="/ppt/slides/slide6.xml" Id="R2d9df884636b4b3a" /><Relationship Type="http://schemas.openxmlformats.org/officeDocument/2006/relationships/slide" Target="/ppt/slides/slide7.xml" Id="R29de73f730f844d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abaad9b988d47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83cfeebcd43cb" /><Relationship Type="http://schemas.openxmlformats.org/officeDocument/2006/relationships/theme" Target="/ppt/slideMasters/theme/theme1.xml" Id="R3a2216365744427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583cfeebcd43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1472a994c4e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17f7de05e94fb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60679c12a4c5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22f0c3b7c345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e1f6fc3a384b5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d2f345f24e84fb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cbb600ed34c9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ROGER TEKNISKE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TEKNISKE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−112 357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2 141 575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5 110 595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5 110 596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ROGER INGEBRIGT OLAUSSEN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Løbergsjå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4337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913 120 183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ROGER TEKNISKE AS</a:t>
            </a:r>
          </a:p>
        </p:txBody>
      </p:sp>
    </p:spTree>
  </p:cSld>
  <p:clrMapOvr>
    <a:masterClrMapping xmlns:a="http://schemas.openxmlformats.org/drawingml/2006/main"/>
  </p:clrMapOvr>
</p:sld>
</file>