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c2f050477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8f9a4fe3747b2"/>
  </p:sldMasterIdLst>
  <p:sldIdLst>
    <p:sldId xmlns:r="http://schemas.openxmlformats.org/officeDocument/2006/relationships" id="256" r:id="R61d2c0bd15c84fc6"/>
    <p:sldId xmlns:r="http://schemas.openxmlformats.org/officeDocument/2006/relationships" id="257" r:id="Rdcec8a8c64e748a0"/>
    <p:sldId xmlns:r="http://schemas.openxmlformats.org/officeDocument/2006/relationships" id="258" r:id="Rd5c413a13d354d18"/>
    <p:sldId xmlns:r="http://schemas.openxmlformats.org/officeDocument/2006/relationships" id="259" r:id="R289d111eb1e2402a"/>
    <p:sldId xmlns:r="http://schemas.openxmlformats.org/officeDocument/2006/relationships" id="260" r:id="Rb34a1f326e9d4688"/>
    <p:sldId xmlns:r="http://schemas.openxmlformats.org/officeDocument/2006/relationships" id="261" r:id="R7f3bc83864e9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8f9a4fe3747b2" /><Relationship Type="http://schemas.openxmlformats.org/officeDocument/2006/relationships/slide" Target="/ppt/slides/slide1.xml" Id="R61d2c0bd15c84fc6" /><Relationship Type="http://schemas.openxmlformats.org/officeDocument/2006/relationships/slide" Target="/ppt/slides/slide2.xml" Id="Rdcec8a8c64e748a0" /><Relationship Type="http://schemas.openxmlformats.org/officeDocument/2006/relationships/slide" Target="/ppt/slides/slide3.xml" Id="Rd5c413a13d354d18" /><Relationship Type="http://schemas.openxmlformats.org/officeDocument/2006/relationships/slide" Target="/ppt/slides/slide4.xml" Id="R289d111eb1e2402a" /><Relationship Type="http://schemas.openxmlformats.org/officeDocument/2006/relationships/slide" Target="/ppt/slides/slide5.xml" Id="Rb34a1f326e9d4688" /><Relationship Type="http://schemas.openxmlformats.org/officeDocument/2006/relationships/slide" Target="/ppt/slides/slide6.xml" Id="R7f3bc83864e9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17acbe7c2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a9b00948e44fd" /><Relationship Type="http://schemas.openxmlformats.org/officeDocument/2006/relationships/theme" Target="/ppt/slideMasters/theme/theme1.xml" Id="R6d324e147596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a9b00948e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fa62d388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d41a5329d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34354e85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460b9ac8b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a3ea15be1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fa9743a01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