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fd06f27a8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5043441b7498d"/>
  </p:sldMasterIdLst>
  <p:sldIdLst>
    <p:sldId xmlns:r="http://schemas.openxmlformats.org/officeDocument/2006/relationships" id="256" r:id="Re5bd671d4b184744"/>
    <p:sldId xmlns:r="http://schemas.openxmlformats.org/officeDocument/2006/relationships" id="257" r:id="R20df0e1aa18644b2"/>
    <p:sldId xmlns:r="http://schemas.openxmlformats.org/officeDocument/2006/relationships" id="258" r:id="Rccb7ffd63172434a"/>
    <p:sldId xmlns:r="http://schemas.openxmlformats.org/officeDocument/2006/relationships" id="259" r:id="R6e9a07b068064a62"/>
    <p:sldId xmlns:r="http://schemas.openxmlformats.org/officeDocument/2006/relationships" id="260" r:id="R8f5ea13030f94686"/>
    <p:sldId xmlns:r="http://schemas.openxmlformats.org/officeDocument/2006/relationships" id="261" r:id="Rdd07dced3f9c4b5a"/>
    <p:sldId xmlns:r="http://schemas.openxmlformats.org/officeDocument/2006/relationships" id="262" r:id="R73d4df7a0789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5043441b7498d" /><Relationship Type="http://schemas.openxmlformats.org/officeDocument/2006/relationships/slide" Target="/ppt/slides/slide1.xml" Id="Re5bd671d4b184744" /><Relationship Type="http://schemas.openxmlformats.org/officeDocument/2006/relationships/slide" Target="/ppt/slides/slide2.xml" Id="R20df0e1aa18644b2" /><Relationship Type="http://schemas.openxmlformats.org/officeDocument/2006/relationships/slide" Target="/ppt/slides/slide3.xml" Id="Rccb7ffd63172434a" /><Relationship Type="http://schemas.openxmlformats.org/officeDocument/2006/relationships/slide" Target="/ppt/slides/slide4.xml" Id="R6e9a07b068064a62" /><Relationship Type="http://schemas.openxmlformats.org/officeDocument/2006/relationships/slide" Target="/ppt/slides/slide5.xml" Id="R8f5ea13030f94686" /><Relationship Type="http://schemas.openxmlformats.org/officeDocument/2006/relationships/slide" Target="/ppt/slides/slide6.xml" Id="Rdd07dced3f9c4b5a" /><Relationship Type="http://schemas.openxmlformats.org/officeDocument/2006/relationships/slide" Target="/ppt/slides/slide7.xml" Id="R73d4df7a0789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ce703bfb6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5ca7df3242be" /><Relationship Type="http://schemas.openxmlformats.org/officeDocument/2006/relationships/theme" Target="/ppt/slideMasters/theme/theme1.xml" Id="Rbd3394c5d823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25ca7df32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e1b24a96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2dc98ff36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80496cf7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4a4ffc47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97c99f9f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f13d7f8c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8c6a8775f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