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9949a193f8b46b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2a84c1d839048f8"/>
  </p:sldMasterIdLst>
  <p:sldIdLst>
    <p:sldId xmlns:r="http://schemas.openxmlformats.org/officeDocument/2006/relationships" id="256" r:id="Rc30c613e0e8646c8"/>
    <p:sldId xmlns:r="http://schemas.openxmlformats.org/officeDocument/2006/relationships" id="257" r:id="R69b3b9ae5c754ff9"/>
    <p:sldId xmlns:r="http://schemas.openxmlformats.org/officeDocument/2006/relationships" id="258" r:id="R73e85ca28a5c4eb2"/>
    <p:sldId xmlns:r="http://schemas.openxmlformats.org/officeDocument/2006/relationships" id="259" r:id="Rdc7b2bdf71424122"/>
    <p:sldId xmlns:r="http://schemas.openxmlformats.org/officeDocument/2006/relationships" id="260" r:id="Rf1887a26c184420a"/>
    <p:sldId xmlns:r="http://schemas.openxmlformats.org/officeDocument/2006/relationships" id="261" r:id="R0b71dfe5a0524dcd"/>
    <p:sldId xmlns:r="http://schemas.openxmlformats.org/officeDocument/2006/relationships" id="262" r:id="R1baaf036b0ab46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2a84c1d839048f8" /><Relationship Type="http://schemas.openxmlformats.org/officeDocument/2006/relationships/slide" Target="/ppt/slides/slide1.xml" Id="Rc30c613e0e8646c8" /><Relationship Type="http://schemas.openxmlformats.org/officeDocument/2006/relationships/slide" Target="/ppt/slides/slide2.xml" Id="R69b3b9ae5c754ff9" /><Relationship Type="http://schemas.openxmlformats.org/officeDocument/2006/relationships/slide" Target="/ppt/slides/slide3.xml" Id="R73e85ca28a5c4eb2" /><Relationship Type="http://schemas.openxmlformats.org/officeDocument/2006/relationships/slide" Target="/ppt/slides/slide4.xml" Id="Rdc7b2bdf71424122" /><Relationship Type="http://schemas.openxmlformats.org/officeDocument/2006/relationships/slide" Target="/ppt/slides/slide5.xml" Id="Rf1887a26c184420a" /><Relationship Type="http://schemas.openxmlformats.org/officeDocument/2006/relationships/slide" Target="/ppt/slides/slide6.xml" Id="R0b71dfe5a0524dcd" /><Relationship Type="http://schemas.openxmlformats.org/officeDocument/2006/relationships/slide" Target="/ppt/slides/slide7.xml" Id="R1baaf036b0ab46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fcf8a168494b5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1c51fb32a4eca" /><Relationship Type="http://schemas.openxmlformats.org/officeDocument/2006/relationships/theme" Target="/ppt/slideMasters/theme/theme1.xml" Id="Raac96c267ea245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6e1c51fb32a4ec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7907a000a442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09a06235174b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8ef9ab4a140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161de675f941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0f03fc82a4c0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7f133d2e6341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96d7db16b8459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BEVER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BEVER HOLDING AS ble etablert [år] og holder til i Skollenborg.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7 038 739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−6 210 369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76 106 184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692 857 544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913 447 577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ANTON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Skrubbmoen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3619 Skollenborg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32 73 38 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913 142 233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BEVER HOLDING AS</a:t>
            </a:r>
          </a:p>
        </p:txBody>
      </p:sp>
    </p:spTree>
  </p:cSld>
  <p:clrMapOvr>
    <a:masterClrMapping xmlns:a="http://schemas.openxmlformats.org/drawingml/2006/main"/>
  </p:clrMapOvr>
</p:sld>
</file>