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30958742c542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d36866971f46d3"/>
  </p:sldMasterIdLst>
  <p:sldIdLst>
    <p:sldId xmlns:r="http://schemas.openxmlformats.org/officeDocument/2006/relationships" id="256" r:id="Ra0cb24f5a9884e1a"/>
    <p:sldId xmlns:r="http://schemas.openxmlformats.org/officeDocument/2006/relationships" id="257" r:id="R2a444539bb194e24"/>
    <p:sldId xmlns:r="http://schemas.openxmlformats.org/officeDocument/2006/relationships" id="258" r:id="Re45b606c73f34833"/>
    <p:sldId xmlns:r="http://schemas.openxmlformats.org/officeDocument/2006/relationships" id="259" r:id="Rf504620185784b11"/>
    <p:sldId xmlns:r="http://schemas.openxmlformats.org/officeDocument/2006/relationships" id="260" r:id="R24981baf18c74bce"/>
    <p:sldId xmlns:r="http://schemas.openxmlformats.org/officeDocument/2006/relationships" id="261" r:id="Rac27eeaad0b741fb"/>
    <p:sldId xmlns:r="http://schemas.openxmlformats.org/officeDocument/2006/relationships" id="262" r:id="R22f257c98dd249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36866971f46d3" /><Relationship Type="http://schemas.openxmlformats.org/officeDocument/2006/relationships/slide" Target="/ppt/slides/slide1.xml" Id="Ra0cb24f5a9884e1a" /><Relationship Type="http://schemas.openxmlformats.org/officeDocument/2006/relationships/slide" Target="/ppt/slides/slide2.xml" Id="R2a444539bb194e24" /><Relationship Type="http://schemas.openxmlformats.org/officeDocument/2006/relationships/slide" Target="/ppt/slides/slide3.xml" Id="Re45b606c73f34833" /><Relationship Type="http://schemas.openxmlformats.org/officeDocument/2006/relationships/slide" Target="/ppt/slides/slide4.xml" Id="Rf504620185784b11" /><Relationship Type="http://schemas.openxmlformats.org/officeDocument/2006/relationships/slide" Target="/ppt/slides/slide5.xml" Id="R24981baf18c74bce" /><Relationship Type="http://schemas.openxmlformats.org/officeDocument/2006/relationships/slide" Target="/ppt/slides/slide6.xml" Id="Rac27eeaad0b741fb" /><Relationship Type="http://schemas.openxmlformats.org/officeDocument/2006/relationships/slide" Target="/ppt/slides/slide7.xml" Id="R22f257c98dd249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49bb724aa4c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2e53993d54778" /><Relationship Type="http://schemas.openxmlformats.org/officeDocument/2006/relationships/theme" Target="/ppt/slideMasters/theme/theme1.xml" Id="Rc5d204a685c84f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42e53993d547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1716510524a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dfc3b0b7a42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602462ddc41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b27a635f442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1df20ce4a4e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bc37e116a43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4d026e37546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EFFEKT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EFFEKT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25 875 374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5 264 031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4 282 176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4 823 077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16 613 221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 TEAM LTD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913 173 600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REGNSKAP AS</a:t>
            </a:r>
          </a:p>
        </p:txBody>
      </p:sp>
    </p:spTree>
  </p:cSld>
  <p:clrMapOvr>
    <a:masterClrMapping xmlns:a="http://schemas.openxmlformats.org/drawingml/2006/main"/>
  </p:clrMapOvr>
</p:sld>
</file>