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60ea9511f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1f2c29540404d"/>
  </p:sldMasterIdLst>
  <p:sldIdLst>
    <p:sldId xmlns:r="http://schemas.openxmlformats.org/officeDocument/2006/relationships" id="256" r:id="Refc92c8a2bb646cc"/>
    <p:sldId xmlns:r="http://schemas.openxmlformats.org/officeDocument/2006/relationships" id="257" r:id="Rc24a9aa3596c4fde"/>
    <p:sldId xmlns:r="http://schemas.openxmlformats.org/officeDocument/2006/relationships" id="258" r:id="Re27ce8751e2d40ad"/>
    <p:sldId xmlns:r="http://schemas.openxmlformats.org/officeDocument/2006/relationships" id="259" r:id="R888d95040c364f60"/>
    <p:sldId xmlns:r="http://schemas.openxmlformats.org/officeDocument/2006/relationships" id="260" r:id="R7de2cc82a7184500"/>
    <p:sldId xmlns:r="http://schemas.openxmlformats.org/officeDocument/2006/relationships" id="261" r:id="R1884908c2b81418c"/>
    <p:sldId xmlns:r="http://schemas.openxmlformats.org/officeDocument/2006/relationships" id="262" r:id="Rf6ef40bd465e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1f2c29540404d" /><Relationship Type="http://schemas.openxmlformats.org/officeDocument/2006/relationships/slide" Target="/ppt/slides/slide1.xml" Id="Refc92c8a2bb646cc" /><Relationship Type="http://schemas.openxmlformats.org/officeDocument/2006/relationships/slide" Target="/ppt/slides/slide2.xml" Id="Rc24a9aa3596c4fde" /><Relationship Type="http://schemas.openxmlformats.org/officeDocument/2006/relationships/slide" Target="/ppt/slides/slide3.xml" Id="Re27ce8751e2d40ad" /><Relationship Type="http://schemas.openxmlformats.org/officeDocument/2006/relationships/slide" Target="/ppt/slides/slide4.xml" Id="R888d95040c364f60" /><Relationship Type="http://schemas.openxmlformats.org/officeDocument/2006/relationships/slide" Target="/ppt/slides/slide5.xml" Id="R7de2cc82a7184500" /><Relationship Type="http://schemas.openxmlformats.org/officeDocument/2006/relationships/slide" Target="/ppt/slides/slide6.xml" Id="R1884908c2b81418c" /><Relationship Type="http://schemas.openxmlformats.org/officeDocument/2006/relationships/slide" Target="/ppt/slides/slide7.xml" Id="Rf6ef40bd465e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397dcb2d9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19a2dee40419f" /><Relationship Type="http://schemas.openxmlformats.org/officeDocument/2006/relationships/theme" Target="/ppt/slideMasters/theme/theme1.xml" Id="R45b9fd88dc3b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19a2dee40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2a98605c5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c5260f962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d981688f7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03b0ab1ee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dad1a3998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3851abaf1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41292f0d8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NT ENT.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 ENT. AS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11 887 879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−290 433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5 617 043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MAGNAR NYGJELTEN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ste-n@online.no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913 181 875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