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13e8f085d64c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36c9f221004af7"/>
  </p:sldMasterIdLst>
  <p:sldIdLst>
    <p:sldId xmlns:r="http://schemas.openxmlformats.org/officeDocument/2006/relationships" id="256" r:id="R3f942993d26e4212"/>
    <p:sldId xmlns:r="http://schemas.openxmlformats.org/officeDocument/2006/relationships" id="257" r:id="R6c5bc0ca84964a61"/>
    <p:sldId xmlns:r="http://schemas.openxmlformats.org/officeDocument/2006/relationships" id="258" r:id="R26049772d22f49e8"/>
    <p:sldId xmlns:r="http://schemas.openxmlformats.org/officeDocument/2006/relationships" id="259" r:id="R00bc158c3bf64ffa"/>
    <p:sldId xmlns:r="http://schemas.openxmlformats.org/officeDocument/2006/relationships" id="260" r:id="R33f080099e034171"/>
    <p:sldId xmlns:r="http://schemas.openxmlformats.org/officeDocument/2006/relationships" id="261" r:id="Rc6d6590c646246b1"/>
    <p:sldId xmlns:r="http://schemas.openxmlformats.org/officeDocument/2006/relationships" id="262" r:id="R7485296469de4a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6c9f221004af7" /><Relationship Type="http://schemas.openxmlformats.org/officeDocument/2006/relationships/slide" Target="/ppt/slides/slide1.xml" Id="R3f942993d26e4212" /><Relationship Type="http://schemas.openxmlformats.org/officeDocument/2006/relationships/slide" Target="/ppt/slides/slide2.xml" Id="R6c5bc0ca84964a61" /><Relationship Type="http://schemas.openxmlformats.org/officeDocument/2006/relationships/slide" Target="/ppt/slides/slide3.xml" Id="R26049772d22f49e8" /><Relationship Type="http://schemas.openxmlformats.org/officeDocument/2006/relationships/slide" Target="/ppt/slides/slide4.xml" Id="R00bc158c3bf64ffa" /><Relationship Type="http://schemas.openxmlformats.org/officeDocument/2006/relationships/slide" Target="/ppt/slides/slide5.xml" Id="R33f080099e034171" /><Relationship Type="http://schemas.openxmlformats.org/officeDocument/2006/relationships/slide" Target="/ppt/slides/slide6.xml" Id="Rc6d6590c646246b1" /><Relationship Type="http://schemas.openxmlformats.org/officeDocument/2006/relationships/slide" Target="/ppt/slides/slide7.xml" Id="R7485296469de4a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8385b31d447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c942932314e16" /><Relationship Type="http://schemas.openxmlformats.org/officeDocument/2006/relationships/theme" Target="/ppt/slideMasters/theme/theme1.xml" Id="Rd59f15e41a354d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c942932314e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727612f8a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a503d845b48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736cf9d0d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38747864644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878a0622643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b1a94ed9542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b8c3bc567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ABAKUS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ABAKUS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ABAKUS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ABAKUS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ABAKUS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ABAKUS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−466 193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22 698 319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29 015 435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ABAKUS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SOUG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ABAKUS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Munkerudåsen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913 204 808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ABAKUS INVEST AS</a:t>
            </a:r>
          </a:p>
        </p:txBody>
      </p:sp>
    </p:spTree>
  </p:cSld>
  <p:clrMapOvr>
    <a:masterClrMapping xmlns:a="http://schemas.openxmlformats.org/drawingml/2006/main"/>
  </p:clrMapOvr>
</p:sld>
</file>