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2441991d1646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a08520282a4ab0"/>
  </p:sldMasterIdLst>
  <p:sldIdLst>
    <p:sldId xmlns:r="http://schemas.openxmlformats.org/officeDocument/2006/relationships" id="256" r:id="Rb1c29dca7b024bfc"/>
    <p:sldId xmlns:r="http://schemas.openxmlformats.org/officeDocument/2006/relationships" id="257" r:id="R91e644f859814dd9"/>
    <p:sldId xmlns:r="http://schemas.openxmlformats.org/officeDocument/2006/relationships" id="258" r:id="R8b941aa310c44b65"/>
    <p:sldId xmlns:r="http://schemas.openxmlformats.org/officeDocument/2006/relationships" id="259" r:id="R14057d1e99d64a05"/>
    <p:sldId xmlns:r="http://schemas.openxmlformats.org/officeDocument/2006/relationships" id="260" r:id="Rbb737c77a9b742af"/>
    <p:sldId xmlns:r="http://schemas.openxmlformats.org/officeDocument/2006/relationships" id="261" r:id="Rb028965eb4f64e13"/>
    <p:sldId xmlns:r="http://schemas.openxmlformats.org/officeDocument/2006/relationships" id="262" r:id="Rbb72dccd486f40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08520282a4ab0" /><Relationship Type="http://schemas.openxmlformats.org/officeDocument/2006/relationships/slide" Target="/ppt/slides/slide1.xml" Id="Rb1c29dca7b024bfc" /><Relationship Type="http://schemas.openxmlformats.org/officeDocument/2006/relationships/slide" Target="/ppt/slides/slide2.xml" Id="R91e644f859814dd9" /><Relationship Type="http://schemas.openxmlformats.org/officeDocument/2006/relationships/slide" Target="/ppt/slides/slide3.xml" Id="R8b941aa310c44b65" /><Relationship Type="http://schemas.openxmlformats.org/officeDocument/2006/relationships/slide" Target="/ppt/slides/slide4.xml" Id="R14057d1e99d64a05" /><Relationship Type="http://schemas.openxmlformats.org/officeDocument/2006/relationships/slide" Target="/ppt/slides/slide5.xml" Id="Rbb737c77a9b742af" /><Relationship Type="http://schemas.openxmlformats.org/officeDocument/2006/relationships/slide" Target="/ppt/slides/slide6.xml" Id="Rb028965eb4f64e13" /><Relationship Type="http://schemas.openxmlformats.org/officeDocument/2006/relationships/slide" Target="/ppt/slides/slide7.xml" Id="Rbb72dccd486f40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d0b0a4b5548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c270b2aac4c70" /><Relationship Type="http://schemas.openxmlformats.org/officeDocument/2006/relationships/theme" Target="/ppt/slideMasters/theme/theme1.xml" Id="Rc43c18753ac245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8c270b2aac4c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bbacc732d41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88f050dc74f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da5c4ef5746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73527a34047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70afb24c54f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86df78c794c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211c5c8fe4b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ROGNAG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ROGNAG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1 451 270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12 852 738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12 999 439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ARNE GRØNLIE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Nordengstubben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913 205 952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ROGNAG HOLDING AS</a:t>
            </a:r>
          </a:p>
        </p:txBody>
      </p:sp>
    </p:spTree>
  </p:cSld>
  <p:clrMapOvr>
    <a:masterClrMapping xmlns:a="http://schemas.openxmlformats.org/drawingml/2006/main"/>
  </p:clrMapOvr>
</p:sld>
</file>