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8f7b86f74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8a29d59ff4906"/>
  </p:sldMasterIdLst>
  <p:sldIdLst>
    <p:sldId xmlns:r="http://schemas.openxmlformats.org/officeDocument/2006/relationships" id="256" r:id="Rfea7d0c520274e54"/>
    <p:sldId xmlns:r="http://schemas.openxmlformats.org/officeDocument/2006/relationships" id="257" r:id="Rcc875735820444af"/>
    <p:sldId xmlns:r="http://schemas.openxmlformats.org/officeDocument/2006/relationships" id="258" r:id="R453caceae7ac4c95"/>
    <p:sldId xmlns:r="http://schemas.openxmlformats.org/officeDocument/2006/relationships" id="259" r:id="R6a48d9c0fa8245b6"/>
    <p:sldId xmlns:r="http://schemas.openxmlformats.org/officeDocument/2006/relationships" id="260" r:id="R4b8be2d744394f21"/>
    <p:sldId xmlns:r="http://schemas.openxmlformats.org/officeDocument/2006/relationships" id="261" r:id="Re9cba28a8444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8a29d59ff4906" /><Relationship Type="http://schemas.openxmlformats.org/officeDocument/2006/relationships/slide" Target="/ppt/slides/slide1.xml" Id="Rfea7d0c520274e54" /><Relationship Type="http://schemas.openxmlformats.org/officeDocument/2006/relationships/slide" Target="/ppt/slides/slide2.xml" Id="Rcc875735820444af" /><Relationship Type="http://schemas.openxmlformats.org/officeDocument/2006/relationships/slide" Target="/ppt/slides/slide3.xml" Id="R453caceae7ac4c95" /><Relationship Type="http://schemas.openxmlformats.org/officeDocument/2006/relationships/slide" Target="/ppt/slides/slide4.xml" Id="R6a48d9c0fa8245b6" /><Relationship Type="http://schemas.openxmlformats.org/officeDocument/2006/relationships/slide" Target="/ppt/slides/slide5.xml" Id="R4b8be2d744394f21" /><Relationship Type="http://schemas.openxmlformats.org/officeDocument/2006/relationships/slide" Target="/ppt/slides/slide6.xml" Id="Re9cba28a8444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2a2d4a992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81de9ec942ba" /><Relationship Type="http://schemas.openxmlformats.org/officeDocument/2006/relationships/theme" Target="/ppt/slideMasters/theme/theme1.xml" Id="Rf6caf0b42feb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581de9ec9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25482b5f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4bd6b9735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e896f2b3b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5e4c76139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7be9eaad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de044b66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