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2916ac288d4f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14cfda2a5d4282"/>
  </p:sldMasterIdLst>
  <p:sldIdLst>
    <p:sldId xmlns:r="http://schemas.openxmlformats.org/officeDocument/2006/relationships" id="256" r:id="Rb962975a5db24441"/>
    <p:sldId xmlns:r="http://schemas.openxmlformats.org/officeDocument/2006/relationships" id="257" r:id="Rc514b3b48f584d01"/>
    <p:sldId xmlns:r="http://schemas.openxmlformats.org/officeDocument/2006/relationships" id="258" r:id="R315f15fd64794d9e"/>
    <p:sldId xmlns:r="http://schemas.openxmlformats.org/officeDocument/2006/relationships" id="259" r:id="Ra1811b498bfc4533"/>
    <p:sldId xmlns:r="http://schemas.openxmlformats.org/officeDocument/2006/relationships" id="260" r:id="R9aac2fee1dd24eac"/>
    <p:sldId xmlns:r="http://schemas.openxmlformats.org/officeDocument/2006/relationships" id="261" r:id="R2ef468a6b5224881"/>
    <p:sldId xmlns:r="http://schemas.openxmlformats.org/officeDocument/2006/relationships" id="262" r:id="R74c73ede6aa14c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14cfda2a5d4282" /><Relationship Type="http://schemas.openxmlformats.org/officeDocument/2006/relationships/slide" Target="/ppt/slides/slide1.xml" Id="Rb962975a5db24441" /><Relationship Type="http://schemas.openxmlformats.org/officeDocument/2006/relationships/slide" Target="/ppt/slides/slide2.xml" Id="Rc514b3b48f584d01" /><Relationship Type="http://schemas.openxmlformats.org/officeDocument/2006/relationships/slide" Target="/ppt/slides/slide3.xml" Id="R315f15fd64794d9e" /><Relationship Type="http://schemas.openxmlformats.org/officeDocument/2006/relationships/slide" Target="/ppt/slides/slide4.xml" Id="Ra1811b498bfc4533" /><Relationship Type="http://schemas.openxmlformats.org/officeDocument/2006/relationships/slide" Target="/ppt/slides/slide5.xml" Id="R9aac2fee1dd24eac" /><Relationship Type="http://schemas.openxmlformats.org/officeDocument/2006/relationships/slide" Target="/ppt/slides/slide6.xml" Id="R2ef468a6b5224881" /><Relationship Type="http://schemas.openxmlformats.org/officeDocument/2006/relationships/slide" Target="/ppt/slides/slide7.xml" Id="R74c73ede6aa14c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153ac46b3944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975a772274f84" /><Relationship Type="http://schemas.openxmlformats.org/officeDocument/2006/relationships/theme" Target="/ppt/slideMasters/theme/theme1.xml" Id="R729559d6c86742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a975a772274f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26c879c7344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53d1ffa0f46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550f8250140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30434f9ec4a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88b316319c47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6bd0aacde42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d21478a9d4a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WILHELM JORDAN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WILHELM JORDAN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WILHELM JORDAN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WILHELM JORDAN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WILHELM JORDAN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WILHELM JORDAN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−214 861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1 119 694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10 656 885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19 943 365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WILHELM JORDAN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BMT UTVIKLING AS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TREMA AS  –  18,0 %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SPRINGAR AS  –  14,0 %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AMERT AS  –  13,0 %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GURIÅSEN AS  –  10,5 %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PANG AS  –  10,5 %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WILHELM JORDAN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Slemdalsveien 70A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22194500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mojo@wjordan.no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913 233 298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WILHELM JORDAN AS</a:t>
            </a:r>
          </a:p>
        </p:txBody>
      </p:sp>
    </p:spTree>
  </p:cSld>
  <p:clrMapOvr>
    <a:masterClrMapping xmlns:a="http://schemas.openxmlformats.org/drawingml/2006/main"/>
  </p:clrMapOvr>
</p:sld>
</file>