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360cfe330545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3c8498e378426b"/>
  </p:sldMasterIdLst>
  <p:sldIdLst>
    <p:sldId xmlns:r="http://schemas.openxmlformats.org/officeDocument/2006/relationships" id="256" r:id="Rb1bd5a4f10ee4cb8"/>
    <p:sldId xmlns:r="http://schemas.openxmlformats.org/officeDocument/2006/relationships" id="257" r:id="Rb5ec2d8541484bde"/>
    <p:sldId xmlns:r="http://schemas.openxmlformats.org/officeDocument/2006/relationships" id="258" r:id="R3d9362c2b3cd410f"/>
    <p:sldId xmlns:r="http://schemas.openxmlformats.org/officeDocument/2006/relationships" id="259" r:id="R25ca6acab37b47e4"/>
    <p:sldId xmlns:r="http://schemas.openxmlformats.org/officeDocument/2006/relationships" id="260" r:id="Red6e9ece056f4525"/>
    <p:sldId xmlns:r="http://schemas.openxmlformats.org/officeDocument/2006/relationships" id="261" r:id="R43b0f5e7d603478b"/>
    <p:sldId xmlns:r="http://schemas.openxmlformats.org/officeDocument/2006/relationships" id="262" r:id="R24bbcde4edd64f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3c8498e378426b" /><Relationship Type="http://schemas.openxmlformats.org/officeDocument/2006/relationships/slide" Target="/ppt/slides/slide1.xml" Id="Rb1bd5a4f10ee4cb8" /><Relationship Type="http://schemas.openxmlformats.org/officeDocument/2006/relationships/slide" Target="/ppt/slides/slide2.xml" Id="Rb5ec2d8541484bde" /><Relationship Type="http://schemas.openxmlformats.org/officeDocument/2006/relationships/slide" Target="/ppt/slides/slide3.xml" Id="R3d9362c2b3cd410f" /><Relationship Type="http://schemas.openxmlformats.org/officeDocument/2006/relationships/slide" Target="/ppt/slides/slide4.xml" Id="R25ca6acab37b47e4" /><Relationship Type="http://schemas.openxmlformats.org/officeDocument/2006/relationships/slide" Target="/ppt/slides/slide5.xml" Id="Red6e9ece056f4525" /><Relationship Type="http://schemas.openxmlformats.org/officeDocument/2006/relationships/slide" Target="/ppt/slides/slide6.xml" Id="R43b0f5e7d603478b" /><Relationship Type="http://schemas.openxmlformats.org/officeDocument/2006/relationships/slide" Target="/ppt/slides/slide7.xml" Id="R24bbcde4edd64f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22514f60d141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40b57aaad4f0c" /><Relationship Type="http://schemas.openxmlformats.org/officeDocument/2006/relationships/theme" Target="/ppt/slideMasters/theme/theme1.xml" Id="R6252d36bd62d41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640b57aaad4f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542e241c4342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2b4f31a5a4a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36e4fb81d84d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033cffbf44c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9df848d084c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e04d0f692c45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8ec05c44d40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PØLSEBU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PØLSEBU INVEST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201 115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1 689 833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1 691 224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VIDAR GAARDER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Hvitsteinvegen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913 259 203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PØLSEBU INVEST AS</a:t>
            </a:r>
          </a:p>
        </p:txBody>
      </p:sp>
    </p:spTree>
  </p:cSld>
  <p:clrMapOvr>
    <a:masterClrMapping xmlns:a="http://schemas.openxmlformats.org/drawingml/2006/main"/>
  </p:clrMapOvr>
</p:sld>
</file>