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6e71f64402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8c7911daa48c5"/>
  </p:sldMasterIdLst>
  <p:sldIdLst>
    <p:sldId xmlns:r="http://schemas.openxmlformats.org/officeDocument/2006/relationships" id="256" r:id="R09f9bf64a5b94dcf"/>
    <p:sldId xmlns:r="http://schemas.openxmlformats.org/officeDocument/2006/relationships" id="257" r:id="R28706dc4288e4080"/>
    <p:sldId xmlns:r="http://schemas.openxmlformats.org/officeDocument/2006/relationships" id="258" r:id="R486d721aebd949e4"/>
    <p:sldId xmlns:r="http://schemas.openxmlformats.org/officeDocument/2006/relationships" id="259" r:id="R83e75b2972ff44fa"/>
    <p:sldId xmlns:r="http://schemas.openxmlformats.org/officeDocument/2006/relationships" id="260" r:id="Rf5a463273cb34941"/>
    <p:sldId xmlns:r="http://schemas.openxmlformats.org/officeDocument/2006/relationships" id="261" r:id="R031bb16af9d947fb"/>
    <p:sldId xmlns:r="http://schemas.openxmlformats.org/officeDocument/2006/relationships" id="262" r:id="Rdd28d81b12c144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8c7911daa48c5" /><Relationship Type="http://schemas.openxmlformats.org/officeDocument/2006/relationships/slide" Target="/ppt/slides/slide1.xml" Id="R09f9bf64a5b94dcf" /><Relationship Type="http://schemas.openxmlformats.org/officeDocument/2006/relationships/slide" Target="/ppt/slides/slide2.xml" Id="R28706dc4288e4080" /><Relationship Type="http://schemas.openxmlformats.org/officeDocument/2006/relationships/slide" Target="/ppt/slides/slide3.xml" Id="R486d721aebd949e4" /><Relationship Type="http://schemas.openxmlformats.org/officeDocument/2006/relationships/slide" Target="/ppt/slides/slide4.xml" Id="R83e75b2972ff44fa" /><Relationship Type="http://schemas.openxmlformats.org/officeDocument/2006/relationships/slide" Target="/ppt/slides/slide5.xml" Id="Rf5a463273cb34941" /><Relationship Type="http://schemas.openxmlformats.org/officeDocument/2006/relationships/slide" Target="/ppt/slides/slide6.xml" Id="R031bb16af9d947fb" /><Relationship Type="http://schemas.openxmlformats.org/officeDocument/2006/relationships/slide" Target="/ppt/slides/slide7.xml" Id="Rdd28d81b12c144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a2146647e4d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01de5e66248d8" /><Relationship Type="http://schemas.openxmlformats.org/officeDocument/2006/relationships/theme" Target="/ppt/slideMasters/theme/theme1.xml" Id="Rdcacd71bf165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901de5e662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1e8a3b0dd4c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9607bf34c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cbd4177de4d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05872f23043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0d81d5d254e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5a0e7b2b242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f887ab19f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ANNES KLÆR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ANNES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ANNES KLÆR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ANNES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ANNES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ANNES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4 708 457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2 689 883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ANNES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ANFINN JR KLEPPE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MARGARET KLEPPE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ANNES KLÆR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Hegglandsvegen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anne.margaret.kleppe@haugnett.no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913 270 770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ANNES KLÆR AS</a:t>
            </a:r>
          </a:p>
        </p:txBody>
      </p:sp>
    </p:spTree>
  </p:cSld>
  <p:clrMapOvr>
    <a:masterClrMapping xmlns:a="http://schemas.openxmlformats.org/drawingml/2006/main"/>
  </p:clrMapOvr>
</p:sld>
</file>