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43d563834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dc36158cf4378"/>
  </p:sldMasterIdLst>
  <p:sldIdLst>
    <p:sldId xmlns:r="http://schemas.openxmlformats.org/officeDocument/2006/relationships" id="256" r:id="R171e73e9eaff40b7"/>
    <p:sldId xmlns:r="http://schemas.openxmlformats.org/officeDocument/2006/relationships" id="257" r:id="R63236390a1dd46f1"/>
    <p:sldId xmlns:r="http://schemas.openxmlformats.org/officeDocument/2006/relationships" id="258" r:id="Rb08d5a5fa42a4542"/>
    <p:sldId xmlns:r="http://schemas.openxmlformats.org/officeDocument/2006/relationships" id="259" r:id="R1872f8417bf84046"/>
    <p:sldId xmlns:r="http://schemas.openxmlformats.org/officeDocument/2006/relationships" id="260" r:id="Rc58056c16ef14941"/>
    <p:sldId xmlns:r="http://schemas.openxmlformats.org/officeDocument/2006/relationships" id="261" r:id="R2e68c314e9074a41"/>
    <p:sldId xmlns:r="http://schemas.openxmlformats.org/officeDocument/2006/relationships" id="262" r:id="R56080cf69190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dc36158cf4378" /><Relationship Type="http://schemas.openxmlformats.org/officeDocument/2006/relationships/slide" Target="/ppt/slides/slide1.xml" Id="R171e73e9eaff40b7" /><Relationship Type="http://schemas.openxmlformats.org/officeDocument/2006/relationships/slide" Target="/ppt/slides/slide2.xml" Id="R63236390a1dd46f1" /><Relationship Type="http://schemas.openxmlformats.org/officeDocument/2006/relationships/slide" Target="/ppt/slides/slide3.xml" Id="Rb08d5a5fa42a4542" /><Relationship Type="http://schemas.openxmlformats.org/officeDocument/2006/relationships/slide" Target="/ppt/slides/slide4.xml" Id="R1872f8417bf84046" /><Relationship Type="http://schemas.openxmlformats.org/officeDocument/2006/relationships/slide" Target="/ppt/slides/slide5.xml" Id="Rc58056c16ef14941" /><Relationship Type="http://schemas.openxmlformats.org/officeDocument/2006/relationships/slide" Target="/ppt/slides/slide6.xml" Id="R2e68c314e9074a41" /><Relationship Type="http://schemas.openxmlformats.org/officeDocument/2006/relationships/slide" Target="/ppt/slides/slide7.xml" Id="R56080cf69190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a6186091c46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c590068d4471" /><Relationship Type="http://schemas.openxmlformats.org/officeDocument/2006/relationships/theme" Target="/ppt/slideMasters/theme/theme1.xml" Id="R11d2bf2c0bf2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cc590068d44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88a885fa5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93f765d9d4c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ee1cbb46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603b5ed8a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c3e936b0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e1fff7233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da445dc5c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OLE-KRISTIAN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