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34e552d1b48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c40a8c34541da"/>
  </p:sldMasterIdLst>
  <p:sldIdLst>
    <p:sldId xmlns:r="http://schemas.openxmlformats.org/officeDocument/2006/relationships" id="256" r:id="R14bd8722ed524db1"/>
    <p:sldId xmlns:r="http://schemas.openxmlformats.org/officeDocument/2006/relationships" id="257" r:id="R2cd7a074cb8944ea"/>
    <p:sldId xmlns:r="http://schemas.openxmlformats.org/officeDocument/2006/relationships" id="258" r:id="R748f51a4aaad4d6e"/>
    <p:sldId xmlns:r="http://schemas.openxmlformats.org/officeDocument/2006/relationships" id="259" r:id="Re4efce66034c40be"/>
    <p:sldId xmlns:r="http://schemas.openxmlformats.org/officeDocument/2006/relationships" id="260" r:id="R5865b86c157343c5"/>
    <p:sldId xmlns:r="http://schemas.openxmlformats.org/officeDocument/2006/relationships" id="261" r:id="R5b1df2b3bf2d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c40a8c34541da" /><Relationship Type="http://schemas.openxmlformats.org/officeDocument/2006/relationships/slide" Target="/ppt/slides/slide1.xml" Id="R14bd8722ed524db1" /><Relationship Type="http://schemas.openxmlformats.org/officeDocument/2006/relationships/slide" Target="/ppt/slides/slide2.xml" Id="R2cd7a074cb8944ea" /><Relationship Type="http://schemas.openxmlformats.org/officeDocument/2006/relationships/slide" Target="/ppt/slides/slide3.xml" Id="R748f51a4aaad4d6e" /><Relationship Type="http://schemas.openxmlformats.org/officeDocument/2006/relationships/slide" Target="/ppt/slides/slide4.xml" Id="Re4efce66034c40be" /><Relationship Type="http://schemas.openxmlformats.org/officeDocument/2006/relationships/slide" Target="/ppt/slides/slide5.xml" Id="R5865b86c157343c5" /><Relationship Type="http://schemas.openxmlformats.org/officeDocument/2006/relationships/slide" Target="/ppt/slides/slide6.xml" Id="R5b1df2b3bf2d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785fc878b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fe6f0e0843df" /><Relationship Type="http://schemas.openxmlformats.org/officeDocument/2006/relationships/theme" Target="/ppt/slideMasters/theme/theme1.xml" Id="R61afa255fe85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4fe6f0e08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4eb80171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e946300e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bc5534f3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27ce50030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1ba00622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c0b7d970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