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ebe6b2a6f943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25a12875c44baa"/>
  </p:sldMasterIdLst>
  <p:sldIdLst>
    <p:sldId xmlns:r="http://schemas.openxmlformats.org/officeDocument/2006/relationships" id="256" r:id="R3f484eb2133a4b49"/>
    <p:sldId xmlns:r="http://schemas.openxmlformats.org/officeDocument/2006/relationships" id="257" r:id="Ra80bb0bdacbb4df2"/>
    <p:sldId xmlns:r="http://schemas.openxmlformats.org/officeDocument/2006/relationships" id="258" r:id="R5ad5c8f83a0c4f73"/>
    <p:sldId xmlns:r="http://schemas.openxmlformats.org/officeDocument/2006/relationships" id="259" r:id="Re4aba0e1b8eb42c3"/>
    <p:sldId xmlns:r="http://schemas.openxmlformats.org/officeDocument/2006/relationships" id="260" r:id="Redb2ac9a4c2f474d"/>
    <p:sldId xmlns:r="http://schemas.openxmlformats.org/officeDocument/2006/relationships" id="261" r:id="R1c1e6a49fdfe4b26"/>
    <p:sldId xmlns:r="http://schemas.openxmlformats.org/officeDocument/2006/relationships" id="262" r:id="Raf960fe0d3d740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25a12875c44baa" /><Relationship Type="http://schemas.openxmlformats.org/officeDocument/2006/relationships/slide" Target="/ppt/slides/slide1.xml" Id="R3f484eb2133a4b49" /><Relationship Type="http://schemas.openxmlformats.org/officeDocument/2006/relationships/slide" Target="/ppt/slides/slide2.xml" Id="Ra80bb0bdacbb4df2" /><Relationship Type="http://schemas.openxmlformats.org/officeDocument/2006/relationships/slide" Target="/ppt/slides/slide3.xml" Id="R5ad5c8f83a0c4f73" /><Relationship Type="http://schemas.openxmlformats.org/officeDocument/2006/relationships/slide" Target="/ppt/slides/slide4.xml" Id="Re4aba0e1b8eb42c3" /><Relationship Type="http://schemas.openxmlformats.org/officeDocument/2006/relationships/slide" Target="/ppt/slides/slide5.xml" Id="Redb2ac9a4c2f474d" /><Relationship Type="http://schemas.openxmlformats.org/officeDocument/2006/relationships/slide" Target="/ppt/slides/slide6.xml" Id="R1c1e6a49fdfe4b26" /><Relationship Type="http://schemas.openxmlformats.org/officeDocument/2006/relationships/slide" Target="/ppt/slides/slide7.xml" Id="Raf960fe0d3d740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46c24187ff42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f6a0b7d122413a" /><Relationship Type="http://schemas.openxmlformats.org/officeDocument/2006/relationships/theme" Target="/ppt/slideMasters/theme/theme1.xml" Id="Rdbb96cb0006449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f6a0b7d122413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f95b7081ee4d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2b39e0eb004e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29755126a24e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06b56fc32c412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104bb93589403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bac82d838d456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dd51d01ab746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GAUKOM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GAUKOM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GAUKOM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GAUKOM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GAUKOM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GAUKOM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−26 162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4 078 904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12 071 992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12 872 547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GAUKOM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SKAU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GAUKOM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Asker terrasse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1384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haskau@online.no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913 314 549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GAUKOM AS</a:t>
            </a:r>
          </a:p>
        </p:txBody>
      </p:sp>
    </p:spTree>
  </p:cSld>
  <p:clrMapOvr>
    <a:masterClrMapping xmlns:a="http://schemas.openxmlformats.org/drawingml/2006/main"/>
  </p:clrMapOvr>
</p:sld>
</file>