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eeffed66d949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355db15b14a4f"/>
  </p:sldMasterIdLst>
  <p:sldIdLst>
    <p:sldId xmlns:r="http://schemas.openxmlformats.org/officeDocument/2006/relationships" id="256" r:id="R68af528fff8e49e2"/>
    <p:sldId xmlns:r="http://schemas.openxmlformats.org/officeDocument/2006/relationships" id="257" r:id="R624b3ea740354fc4"/>
    <p:sldId xmlns:r="http://schemas.openxmlformats.org/officeDocument/2006/relationships" id="258" r:id="R58ba6c67486e40ab"/>
    <p:sldId xmlns:r="http://schemas.openxmlformats.org/officeDocument/2006/relationships" id="259" r:id="Rad1dc97d759d40e9"/>
    <p:sldId xmlns:r="http://schemas.openxmlformats.org/officeDocument/2006/relationships" id="260" r:id="Rf88d56ddc640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355db15b14a4f" /><Relationship Type="http://schemas.openxmlformats.org/officeDocument/2006/relationships/slide" Target="/ppt/slides/slide1.xml" Id="R68af528fff8e49e2" /><Relationship Type="http://schemas.openxmlformats.org/officeDocument/2006/relationships/slide" Target="/ppt/slides/slide2.xml" Id="R624b3ea740354fc4" /><Relationship Type="http://schemas.openxmlformats.org/officeDocument/2006/relationships/slide" Target="/ppt/slides/slide3.xml" Id="R58ba6c67486e40ab" /><Relationship Type="http://schemas.openxmlformats.org/officeDocument/2006/relationships/slide" Target="/ppt/slides/slide4.xml" Id="Rad1dc97d759d40e9" /><Relationship Type="http://schemas.openxmlformats.org/officeDocument/2006/relationships/slide" Target="/ppt/slides/slide5.xml" Id="Rf88d56ddc640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d29ef9617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06557a04948e4" /><Relationship Type="http://schemas.openxmlformats.org/officeDocument/2006/relationships/theme" Target="/ppt/slideMasters/theme/theme1.xml" Id="R4da3a634be0140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806557a049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7e0b582ef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b866ddd8d46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49d9d2c0a4f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32abf7ae240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348edf94e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REKSTEREN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UNGDOMSLAG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913 378 989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