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3e2f0d69c14a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943a2a7d5943d1"/>
  </p:sldMasterIdLst>
  <p:sldIdLst>
    <p:sldId xmlns:r="http://schemas.openxmlformats.org/officeDocument/2006/relationships" id="256" r:id="Rdf87a107ce4948a3"/>
    <p:sldId xmlns:r="http://schemas.openxmlformats.org/officeDocument/2006/relationships" id="257" r:id="Ra2e2904176aa4ce5"/>
    <p:sldId xmlns:r="http://schemas.openxmlformats.org/officeDocument/2006/relationships" id="258" r:id="R0cc3fa121b9c4d22"/>
    <p:sldId xmlns:r="http://schemas.openxmlformats.org/officeDocument/2006/relationships" id="259" r:id="Rcef8151ab4a94a97"/>
    <p:sldId xmlns:r="http://schemas.openxmlformats.org/officeDocument/2006/relationships" id="260" r:id="R92ce14a1e2da42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43a2a7d5943d1" /><Relationship Type="http://schemas.openxmlformats.org/officeDocument/2006/relationships/slide" Target="/ppt/slides/slide1.xml" Id="Rdf87a107ce4948a3" /><Relationship Type="http://schemas.openxmlformats.org/officeDocument/2006/relationships/slide" Target="/ppt/slides/slide2.xml" Id="Ra2e2904176aa4ce5" /><Relationship Type="http://schemas.openxmlformats.org/officeDocument/2006/relationships/slide" Target="/ppt/slides/slide3.xml" Id="R0cc3fa121b9c4d22" /><Relationship Type="http://schemas.openxmlformats.org/officeDocument/2006/relationships/slide" Target="/ppt/slides/slide4.xml" Id="Rcef8151ab4a94a97" /><Relationship Type="http://schemas.openxmlformats.org/officeDocument/2006/relationships/slide" Target="/ppt/slides/slide5.xml" Id="R92ce14a1e2da42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98a5af18e243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e323b24e646bb" /><Relationship Type="http://schemas.openxmlformats.org/officeDocument/2006/relationships/theme" Target="/ppt/slideMasters/theme/theme1.xml" Id="Re203482cfd0449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5e323b24e646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25ecddfdb48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4b41457674c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67f79bce147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a014d97a748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97924d30347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SPORTS SKYTTERKLUBB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SPORTS SKYTTERKLUBB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SPORTS SKYTTERKLUBB ble etablert [år] og holder til i Lundegrend.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SPORTS SKYTTERKLUBB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SPORTS SKYTTERKLUBB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SPORTS SKYTTERKLUBB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Vevatnevegen 219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5690 Lundegrend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john.arvid.kleppe@haugnett.no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913 389 409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SPORTS SKYTTERKLUBB</a:t>
            </a:r>
          </a:p>
        </p:txBody>
      </p:sp>
    </p:spTree>
  </p:cSld>
  <p:clrMapOvr>
    <a:masterClrMapping xmlns:a="http://schemas.openxmlformats.org/drawingml/2006/main"/>
  </p:clrMapOvr>
</p:sld>
</file>