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c96593f114e4c6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aed7f03d581422d"/>
  </p:sldMasterIdLst>
  <p:sldIdLst>
    <p:sldId xmlns:r="http://schemas.openxmlformats.org/officeDocument/2006/relationships" id="256" r:id="R0682af3494a54712"/>
    <p:sldId xmlns:r="http://schemas.openxmlformats.org/officeDocument/2006/relationships" id="257" r:id="R7acbde283ce74762"/>
    <p:sldId xmlns:r="http://schemas.openxmlformats.org/officeDocument/2006/relationships" id="258" r:id="R96ccb28706264ad3"/>
    <p:sldId xmlns:r="http://schemas.openxmlformats.org/officeDocument/2006/relationships" id="259" r:id="Ra5884419e9ad481e"/>
    <p:sldId xmlns:r="http://schemas.openxmlformats.org/officeDocument/2006/relationships" id="260" r:id="R00648af48caf42e8"/>
    <p:sldId xmlns:r="http://schemas.openxmlformats.org/officeDocument/2006/relationships" id="261" r:id="R53ee76d8d3e44b5f"/>
    <p:sldId xmlns:r="http://schemas.openxmlformats.org/officeDocument/2006/relationships" id="262" r:id="Raf90b8fe7b47403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ed7f03d581422d" /><Relationship Type="http://schemas.openxmlformats.org/officeDocument/2006/relationships/slide" Target="/ppt/slides/slide1.xml" Id="R0682af3494a54712" /><Relationship Type="http://schemas.openxmlformats.org/officeDocument/2006/relationships/slide" Target="/ppt/slides/slide2.xml" Id="R7acbde283ce74762" /><Relationship Type="http://schemas.openxmlformats.org/officeDocument/2006/relationships/slide" Target="/ppt/slides/slide3.xml" Id="R96ccb28706264ad3" /><Relationship Type="http://schemas.openxmlformats.org/officeDocument/2006/relationships/slide" Target="/ppt/slides/slide4.xml" Id="Ra5884419e9ad481e" /><Relationship Type="http://schemas.openxmlformats.org/officeDocument/2006/relationships/slide" Target="/ppt/slides/slide5.xml" Id="R00648af48caf42e8" /><Relationship Type="http://schemas.openxmlformats.org/officeDocument/2006/relationships/slide" Target="/ppt/slides/slide6.xml" Id="R53ee76d8d3e44b5f" /><Relationship Type="http://schemas.openxmlformats.org/officeDocument/2006/relationships/slide" Target="/ppt/slides/slide7.xml" Id="Raf90b8fe7b47403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878e967a774fe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59e87831b24709" /><Relationship Type="http://schemas.openxmlformats.org/officeDocument/2006/relationships/theme" Target="/ppt/slideMasters/theme/theme1.xml" Id="Ra6419c5421244b3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a59e87831b2470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05053809a6420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ce2b7bbff44f8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09d03c86274e8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8fa7e1b32b418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7c98a3f2bf409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4eaaf71c64439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36eddb8933447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LYNGSMYR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LYNGSMYR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LYNGSMYR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LYNGSMYR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LYNGSMYR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LYNGSMYR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52 724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619 983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1 370 795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1 401 966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LYNGSMYR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DAHL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INGEBJØRG MIDSEM DAHL  –  40,0 %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LYNGSMYR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Dahl/Midsem, Jonas Reins gate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21 92 40 91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middahl@hotmail.com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913 390 318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LYNGSMYR AS</a:t>
            </a:r>
          </a:p>
        </p:txBody>
      </p:sp>
    </p:spTree>
  </p:cSld>
  <p:clrMapOvr>
    <a:masterClrMapping xmlns:a="http://schemas.openxmlformats.org/drawingml/2006/main"/>
  </p:clrMapOvr>
</p:sld>
</file>