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83ec0d2b0c4a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f4e586d51a4c81"/>
  </p:sldMasterIdLst>
  <p:sldIdLst>
    <p:sldId xmlns:r="http://schemas.openxmlformats.org/officeDocument/2006/relationships" id="256" r:id="R950404a9fd504590"/>
    <p:sldId xmlns:r="http://schemas.openxmlformats.org/officeDocument/2006/relationships" id="257" r:id="Ra22cbf414eb24077"/>
    <p:sldId xmlns:r="http://schemas.openxmlformats.org/officeDocument/2006/relationships" id="258" r:id="Rec0bf5f042ee4829"/>
    <p:sldId xmlns:r="http://schemas.openxmlformats.org/officeDocument/2006/relationships" id="259" r:id="R1419b53f9b2e4282"/>
    <p:sldId xmlns:r="http://schemas.openxmlformats.org/officeDocument/2006/relationships" id="260" r:id="R468f6fff50f74b98"/>
    <p:sldId xmlns:r="http://schemas.openxmlformats.org/officeDocument/2006/relationships" id="261" r:id="R3b89fedda7c646d1"/>
    <p:sldId xmlns:r="http://schemas.openxmlformats.org/officeDocument/2006/relationships" id="262" r:id="R455dda7a5aae4b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f4e586d51a4c81" /><Relationship Type="http://schemas.openxmlformats.org/officeDocument/2006/relationships/slide" Target="/ppt/slides/slide1.xml" Id="R950404a9fd504590" /><Relationship Type="http://schemas.openxmlformats.org/officeDocument/2006/relationships/slide" Target="/ppt/slides/slide2.xml" Id="Ra22cbf414eb24077" /><Relationship Type="http://schemas.openxmlformats.org/officeDocument/2006/relationships/slide" Target="/ppt/slides/slide3.xml" Id="Rec0bf5f042ee4829" /><Relationship Type="http://schemas.openxmlformats.org/officeDocument/2006/relationships/slide" Target="/ppt/slides/slide4.xml" Id="R1419b53f9b2e4282" /><Relationship Type="http://schemas.openxmlformats.org/officeDocument/2006/relationships/slide" Target="/ppt/slides/slide5.xml" Id="R468f6fff50f74b98" /><Relationship Type="http://schemas.openxmlformats.org/officeDocument/2006/relationships/slide" Target="/ppt/slides/slide6.xml" Id="R3b89fedda7c646d1" /><Relationship Type="http://schemas.openxmlformats.org/officeDocument/2006/relationships/slide" Target="/ppt/slides/slide7.xml" Id="R455dda7a5aae4b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476247a57c43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5525d697f491e" /><Relationship Type="http://schemas.openxmlformats.org/officeDocument/2006/relationships/theme" Target="/ppt/slideMasters/theme/theme1.xml" Id="R653c402228fc41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d5525d697f49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93585386f42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123add1e548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e5a1bf58242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dbaa3f93848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beb83584248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538dac11849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b1d67e9ce48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VAA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VAA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VAA TRANSPORT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VAA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VAA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VAA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2 181 590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664 302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16 965 306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17 506 841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VAA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VAA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VAA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Rising veg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asb-vaa@online.no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913 391 977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VAA TRANSPORT AS</a:t>
            </a:r>
          </a:p>
        </p:txBody>
      </p:sp>
    </p:spTree>
  </p:cSld>
  <p:clrMapOvr>
    <a:masterClrMapping xmlns:a="http://schemas.openxmlformats.org/drawingml/2006/main"/>
  </p:clrMapOvr>
</p:sld>
</file>