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a7f7ff994846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791d5fc7384a61"/>
  </p:sldMasterIdLst>
  <p:sldIdLst>
    <p:sldId xmlns:r="http://schemas.openxmlformats.org/officeDocument/2006/relationships" id="256" r:id="R3adc48121ef04358"/>
    <p:sldId xmlns:r="http://schemas.openxmlformats.org/officeDocument/2006/relationships" id="257" r:id="R89ff114aaaba42a3"/>
    <p:sldId xmlns:r="http://schemas.openxmlformats.org/officeDocument/2006/relationships" id="258" r:id="Rd8e380c2aadd46a3"/>
    <p:sldId xmlns:r="http://schemas.openxmlformats.org/officeDocument/2006/relationships" id="259" r:id="Rb44936da4ada405c"/>
    <p:sldId xmlns:r="http://schemas.openxmlformats.org/officeDocument/2006/relationships" id="260" r:id="Rbe4522bd62974eec"/>
    <p:sldId xmlns:r="http://schemas.openxmlformats.org/officeDocument/2006/relationships" id="261" r:id="R8d016b69b425407c"/>
    <p:sldId xmlns:r="http://schemas.openxmlformats.org/officeDocument/2006/relationships" id="262" r:id="R78309fb7639140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791d5fc7384a61" /><Relationship Type="http://schemas.openxmlformats.org/officeDocument/2006/relationships/slide" Target="/ppt/slides/slide1.xml" Id="R3adc48121ef04358" /><Relationship Type="http://schemas.openxmlformats.org/officeDocument/2006/relationships/slide" Target="/ppt/slides/slide2.xml" Id="R89ff114aaaba42a3" /><Relationship Type="http://schemas.openxmlformats.org/officeDocument/2006/relationships/slide" Target="/ppt/slides/slide3.xml" Id="Rd8e380c2aadd46a3" /><Relationship Type="http://schemas.openxmlformats.org/officeDocument/2006/relationships/slide" Target="/ppt/slides/slide4.xml" Id="Rb44936da4ada405c" /><Relationship Type="http://schemas.openxmlformats.org/officeDocument/2006/relationships/slide" Target="/ppt/slides/slide5.xml" Id="Rbe4522bd62974eec" /><Relationship Type="http://schemas.openxmlformats.org/officeDocument/2006/relationships/slide" Target="/ppt/slides/slide6.xml" Id="R8d016b69b425407c" /><Relationship Type="http://schemas.openxmlformats.org/officeDocument/2006/relationships/slide" Target="/ppt/slides/slide7.xml" Id="R78309fb7639140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cd5b5ad49c46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65a69e5d143ff" /><Relationship Type="http://schemas.openxmlformats.org/officeDocument/2006/relationships/theme" Target="/ppt/slideMasters/theme/theme1.xml" Id="Rca63866168e641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c65a69e5d143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963356e3240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7ec771f1d48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3fd3dcb5649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fec45e9c243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2bf87898f4e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c39897a2b49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b31b961cf4d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MYHRERS RTB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MYHRERS RTB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8 852 800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332 205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270 183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628 307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2 377 449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RTB CONSULTING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Parkalleen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84 62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eirik@mrtb.no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mrtb.no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913 423 585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