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2a110bbdf640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bab368a6374063"/>
  </p:sldMasterIdLst>
  <p:sldIdLst>
    <p:sldId xmlns:r="http://schemas.openxmlformats.org/officeDocument/2006/relationships" id="256" r:id="Rf63d717c124343c7"/>
    <p:sldId xmlns:r="http://schemas.openxmlformats.org/officeDocument/2006/relationships" id="257" r:id="R75611d6dba23439e"/>
    <p:sldId xmlns:r="http://schemas.openxmlformats.org/officeDocument/2006/relationships" id="258" r:id="R4062159e05444c5d"/>
    <p:sldId xmlns:r="http://schemas.openxmlformats.org/officeDocument/2006/relationships" id="259" r:id="Rac5b1b39a19d4c94"/>
    <p:sldId xmlns:r="http://schemas.openxmlformats.org/officeDocument/2006/relationships" id="260" r:id="R46759206c6b248b9"/>
    <p:sldId xmlns:r="http://schemas.openxmlformats.org/officeDocument/2006/relationships" id="261" r:id="R8b9c06bf97d241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ab368a6374063" /><Relationship Type="http://schemas.openxmlformats.org/officeDocument/2006/relationships/slide" Target="/ppt/slides/slide1.xml" Id="Rf63d717c124343c7" /><Relationship Type="http://schemas.openxmlformats.org/officeDocument/2006/relationships/slide" Target="/ppt/slides/slide2.xml" Id="R75611d6dba23439e" /><Relationship Type="http://schemas.openxmlformats.org/officeDocument/2006/relationships/slide" Target="/ppt/slides/slide3.xml" Id="R4062159e05444c5d" /><Relationship Type="http://schemas.openxmlformats.org/officeDocument/2006/relationships/slide" Target="/ppt/slides/slide4.xml" Id="Rac5b1b39a19d4c94" /><Relationship Type="http://schemas.openxmlformats.org/officeDocument/2006/relationships/slide" Target="/ppt/slides/slide5.xml" Id="R46759206c6b248b9" /><Relationship Type="http://schemas.openxmlformats.org/officeDocument/2006/relationships/slide" Target="/ppt/slides/slide6.xml" Id="R8b9c06bf97d241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f4cb1f9754a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e319b2cab4f2f" /><Relationship Type="http://schemas.openxmlformats.org/officeDocument/2006/relationships/theme" Target="/ppt/slideMasters/theme/theme1.xml" Id="R506a8d9d09df4f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ae319b2cab4f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5ae4eec484f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01f46ce99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f207f9b1642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8a1cec95941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b357a2fa948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bb4f8c3464d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COOP KLEPP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KLEPP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 KLEPP SA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KLEPP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KLEPP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KLEPP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959 169 980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−5 456 679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26 228 400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340 731 807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627 821 310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KLEPP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K.K. Kleppes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toril.sletten@klepp.coop.no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913 426 789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KLEPP SA</a:t>
            </a:r>
          </a:p>
        </p:txBody>
      </p:sp>
    </p:spTree>
  </p:cSld>
  <p:clrMapOvr>
    <a:masterClrMapping xmlns:a="http://schemas.openxmlformats.org/drawingml/2006/main"/>
  </p:clrMapOvr>
</p:sld>
</file>