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c4f9a2c7e2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b22f1dbe949e1"/>
  </p:sldMasterIdLst>
  <p:sldIdLst>
    <p:sldId xmlns:r="http://schemas.openxmlformats.org/officeDocument/2006/relationships" id="256" r:id="R8819f5e67f6c4028"/>
    <p:sldId xmlns:r="http://schemas.openxmlformats.org/officeDocument/2006/relationships" id="257" r:id="R5ffd6bd7571a4f2f"/>
    <p:sldId xmlns:r="http://schemas.openxmlformats.org/officeDocument/2006/relationships" id="258" r:id="R34f030bc8fef4316"/>
    <p:sldId xmlns:r="http://schemas.openxmlformats.org/officeDocument/2006/relationships" id="259" r:id="Rb00d39b0168e4810"/>
    <p:sldId xmlns:r="http://schemas.openxmlformats.org/officeDocument/2006/relationships" id="260" r:id="R991b2a325f834f47"/>
    <p:sldId xmlns:r="http://schemas.openxmlformats.org/officeDocument/2006/relationships" id="261" r:id="R94e693613af44a69"/>
    <p:sldId xmlns:r="http://schemas.openxmlformats.org/officeDocument/2006/relationships" id="262" r:id="R4d5875efe52b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b22f1dbe949e1" /><Relationship Type="http://schemas.openxmlformats.org/officeDocument/2006/relationships/slide" Target="/ppt/slides/slide1.xml" Id="R8819f5e67f6c4028" /><Relationship Type="http://schemas.openxmlformats.org/officeDocument/2006/relationships/slide" Target="/ppt/slides/slide2.xml" Id="R5ffd6bd7571a4f2f" /><Relationship Type="http://schemas.openxmlformats.org/officeDocument/2006/relationships/slide" Target="/ppt/slides/slide3.xml" Id="R34f030bc8fef4316" /><Relationship Type="http://schemas.openxmlformats.org/officeDocument/2006/relationships/slide" Target="/ppt/slides/slide4.xml" Id="Rb00d39b0168e4810" /><Relationship Type="http://schemas.openxmlformats.org/officeDocument/2006/relationships/slide" Target="/ppt/slides/slide5.xml" Id="R991b2a325f834f47" /><Relationship Type="http://schemas.openxmlformats.org/officeDocument/2006/relationships/slide" Target="/ppt/slides/slide6.xml" Id="R94e693613af44a69" /><Relationship Type="http://schemas.openxmlformats.org/officeDocument/2006/relationships/slide" Target="/ppt/slides/slide7.xml" Id="R4d5875efe52b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89d028a914c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36a55da764139" /><Relationship Type="http://schemas.openxmlformats.org/officeDocument/2006/relationships/theme" Target="/ppt/slideMasters/theme/theme1.xml" Id="R5f91469d8220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636a55da76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4736105ff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51b18bdb5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e71c97b05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88c201b97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cb8fc3b35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45b97d91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9131c5492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SPORTSONIC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SPORTSONIC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1 309 264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795 226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EIKLAND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913 438 477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