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e4aefcf92642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a702116aa425d"/>
  </p:sldMasterIdLst>
  <p:sldIdLst>
    <p:sldId xmlns:r="http://schemas.openxmlformats.org/officeDocument/2006/relationships" id="256" r:id="R2225b99f530c42a7"/>
    <p:sldId xmlns:r="http://schemas.openxmlformats.org/officeDocument/2006/relationships" id="257" r:id="Re1b9535381814c14"/>
    <p:sldId xmlns:r="http://schemas.openxmlformats.org/officeDocument/2006/relationships" id="258" r:id="R098514dc07024d19"/>
    <p:sldId xmlns:r="http://schemas.openxmlformats.org/officeDocument/2006/relationships" id="259" r:id="R42d36c4f34914f9b"/>
    <p:sldId xmlns:r="http://schemas.openxmlformats.org/officeDocument/2006/relationships" id="260" r:id="R1aef7973539f42c9"/>
    <p:sldId xmlns:r="http://schemas.openxmlformats.org/officeDocument/2006/relationships" id="261" r:id="R7719be16aae54ee8"/>
    <p:sldId xmlns:r="http://schemas.openxmlformats.org/officeDocument/2006/relationships" id="262" r:id="R449f0cd8636b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a702116aa425d" /><Relationship Type="http://schemas.openxmlformats.org/officeDocument/2006/relationships/slide" Target="/ppt/slides/slide1.xml" Id="R2225b99f530c42a7" /><Relationship Type="http://schemas.openxmlformats.org/officeDocument/2006/relationships/slide" Target="/ppt/slides/slide2.xml" Id="Re1b9535381814c14" /><Relationship Type="http://schemas.openxmlformats.org/officeDocument/2006/relationships/slide" Target="/ppt/slides/slide3.xml" Id="R098514dc07024d19" /><Relationship Type="http://schemas.openxmlformats.org/officeDocument/2006/relationships/slide" Target="/ppt/slides/slide4.xml" Id="R42d36c4f34914f9b" /><Relationship Type="http://schemas.openxmlformats.org/officeDocument/2006/relationships/slide" Target="/ppt/slides/slide5.xml" Id="R1aef7973539f42c9" /><Relationship Type="http://schemas.openxmlformats.org/officeDocument/2006/relationships/slide" Target="/ppt/slides/slide6.xml" Id="R7719be16aae54ee8" /><Relationship Type="http://schemas.openxmlformats.org/officeDocument/2006/relationships/slide" Target="/ppt/slides/slide7.xml" Id="R449f0cd8636b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cdc3629ef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83ed69cad43bb" /><Relationship Type="http://schemas.openxmlformats.org/officeDocument/2006/relationships/theme" Target="/ppt/slideMasters/theme/theme1.xml" Id="R2cb797108f1f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f83ed69cad43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0cdf8936a4f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de059cce649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1e9702261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4b3b0c388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00e3a92114b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95c14c2de43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e83f14ecb43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SHERLI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SHERLI AS ble etablert [år] og holder til i Salhus.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1 755 901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8 439 281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8 853 961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NORMANN SHERLING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SHERLI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Tellevikvegen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5107 Salhus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913 441 885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SHERLI AS</a:t>
            </a:r>
          </a:p>
        </p:txBody>
      </p:sp>
    </p:spTree>
  </p:cSld>
  <p:clrMapOvr>
    <a:masterClrMapping xmlns:a="http://schemas.openxmlformats.org/drawingml/2006/main"/>
  </p:clrMapOvr>
</p:sld>
</file>