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68ae2b8a6145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dcca2bfac24245"/>
  </p:sldMasterIdLst>
  <p:sldIdLst>
    <p:sldId xmlns:r="http://schemas.openxmlformats.org/officeDocument/2006/relationships" id="256" r:id="R94a54bb1946a454d"/>
    <p:sldId xmlns:r="http://schemas.openxmlformats.org/officeDocument/2006/relationships" id="257" r:id="R7fe18433d23641be"/>
    <p:sldId xmlns:r="http://schemas.openxmlformats.org/officeDocument/2006/relationships" id="258" r:id="R1faea176a6bf4cb6"/>
    <p:sldId xmlns:r="http://schemas.openxmlformats.org/officeDocument/2006/relationships" id="259" r:id="R330429f5e9344816"/>
    <p:sldId xmlns:r="http://schemas.openxmlformats.org/officeDocument/2006/relationships" id="260" r:id="Rf48d37935228410a"/>
    <p:sldId xmlns:r="http://schemas.openxmlformats.org/officeDocument/2006/relationships" id="261" r:id="R241294a452e8484b"/>
    <p:sldId xmlns:r="http://schemas.openxmlformats.org/officeDocument/2006/relationships" id="262" r:id="R958d95a49aa24e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dcca2bfac24245" /><Relationship Type="http://schemas.openxmlformats.org/officeDocument/2006/relationships/slide" Target="/ppt/slides/slide1.xml" Id="R94a54bb1946a454d" /><Relationship Type="http://schemas.openxmlformats.org/officeDocument/2006/relationships/slide" Target="/ppt/slides/slide2.xml" Id="R7fe18433d23641be" /><Relationship Type="http://schemas.openxmlformats.org/officeDocument/2006/relationships/slide" Target="/ppt/slides/slide3.xml" Id="R1faea176a6bf4cb6" /><Relationship Type="http://schemas.openxmlformats.org/officeDocument/2006/relationships/slide" Target="/ppt/slides/slide4.xml" Id="R330429f5e9344816" /><Relationship Type="http://schemas.openxmlformats.org/officeDocument/2006/relationships/slide" Target="/ppt/slides/slide5.xml" Id="Rf48d37935228410a" /><Relationship Type="http://schemas.openxmlformats.org/officeDocument/2006/relationships/slide" Target="/ppt/slides/slide6.xml" Id="R241294a452e8484b" /><Relationship Type="http://schemas.openxmlformats.org/officeDocument/2006/relationships/slide" Target="/ppt/slides/slide7.xml" Id="R958d95a49aa24e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7dcb58d4bb42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8f5ad578f425e" /><Relationship Type="http://schemas.openxmlformats.org/officeDocument/2006/relationships/theme" Target="/ppt/slideMasters/theme/theme1.xml" Id="R79d5d431877b4c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48f5ad578f42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d873717d049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2c42379cd41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61690051843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ae3e679f246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d6c741f4244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14687cb5841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dab2ad3b44b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CTRL+C CTRL+V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CTRL+C CTRL+V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−155 804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1 891 881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2 604 515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CHRISTIAN HELLEVIK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HELLEVIK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1440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913 457 463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CTRL+C CTRL+V AS</a:t>
            </a:r>
          </a:p>
        </p:txBody>
      </p:sp>
    </p:spTree>
  </p:cSld>
  <p:clrMapOvr>
    <a:masterClrMapping xmlns:a="http://schemas.openxmlformats.org/drawingml/2006/main"/>
  </p:clrMapOvr>
</p:sld>
</file>