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fd6a01eac749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84f27ecf54931"/>
  </p:sldMasterIdLst>
  <p:sldIdLst>
    <p:sldId xmlns:r="http://schemas.openxmlformats.org/officeDocument/2006/relationships" id="256" r:id="Rdbbe757d8b3e4a3b"/>
    <p:sldId xmlns:r="http://schemas.openxmlformats.org/officeDocument/2006/relationships" id="257" r:id="R9841e354c2a34fd3"/>
    <p:sldId xmlns:r="http://schemas.openxmlformats.org/officeDocument/2006/relationships" id="258" r:id="Rf30cd0a3d1af41c0"/>
    <p:sldId xmlns:r="http://schemas.openxmlformats.org/officeDocument/2006/relationships" id="259" r:id="Rbaa0ad7edfd24fad"/>
    <p:sldId xmlns:r="http://schemas.openxmlformats.org/officeDocument/2006/relationships" id="260" r:id="R43120fee54444f22"/>
    <p:sldId xmlns:r="http://schemas.openxmlformats.org/officeDocument/2006/relationships" id="261" r:id="R8a22e472fadc4584"/>
    <p:sldId xmlns:r="http://schemas.openxmlformats.org/officeDocument/2006/relationships" id="262" r:id="R0b50a44ca7d24d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84f27ecf54931" /><Relationship Type="http://schemas.openxmlformats.org/officeDocument/2006/relationships/slide" Target="/ppt/slides/slide1.xml" Id="Rdbbe757d8b3e4a3b" /><Relationship Type="http://schemas.openxmlformats.org/officeDocument/2006/relationships/slide" Target="/ppt/slides/slide2.xml" Id="R9841e354c2a34fd3" /><Relationship Type="http://schemas.openxmlformats.org/officeDocument/2006/relationships/slide" Target="/ppt/slides/slide3.xml" Id="Rf30cd0a3d1af41c0" /><Relationship Type="http://schemas.openxmlformats.org/officeDocument/2006/relationships/slide" Target="/ppt/slides/slide4.xml" Id="Rbaa0ad7edfd24fad" /><Relationship Type="http://schemas.openxmlformats.org/officeDocument/2006/relationships/slide" Target="/ppt/slides/slide5.xml" Id="R43120fee54444f22" /><Relationship Type="http://schemas.openxmlformats.org/officeDocument/2006/relationships/slide" Target="/ppt/slides/slide6.xml" Id="R8a22e472fadc4584" /><Relationship Type="http://schemas.openxmlformats.org/officeDocument/2006/relationships/slide" Target="/ppt/slides/slide7.xml" Id="R0b50a44ca7d24d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131e0e10c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f72be9d624850" /><Relationship Type="http://schemas.openxmlformats.org/officeDocument/2006/relationships/theme" Target="/ppt/slideMasters/theme/theme1.xml" Id="R62ca8e3e1dc8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df72be9d62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67f7b69af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b89cfa55b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3c4a523d841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1421c65f5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b5db1870d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a1ce348254a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4d93dd35c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 KROGNES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 KROGNES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5 547 995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KRISTOFFER KROGNES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Granholtet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913 515 781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